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3"/>
    <p:sldMasterId id="2147483696" r:id="rId4"/>
    <p:sldMasterId id="2147483697" r:id="rId5"/>
    <p:sldMasterId id="214748369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embeddedFontLst>
    <p:embeddedFont>
      <p:font typeface="Roboto Slab"/>
      <p:regular r:id="rId26"/>
      <p:bold r:id="rId27"/>
    </p:embeddedFont>
    <p:embeddedFont>
      <p:font typeface="Roboto"/>
      <p:regular r:id="rId28"/>
      <p:bold r:id="rId29"/>
      <p:italic r:id="rId30"/>
      <p:boldItalic r:id="rId31"/>
    </p:embeddedFont>
    <p:embeddedFont>
      <p:font typeface="Poppins"/>
      <p:regular r:id="rId32"/>
      <p:bold r:id="rId33"/>
      <p:italic r:id="rId34"/>
      <p:boldItalic r:id="rId35"/>
    </p:embeddedFont>
    <p:embeddedFont>
      <p:font typeface="Shadows Into Light"/>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font" Target="fonts/RobotoSlab-regular.fntdata"/><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Poppins-bold.fntdata"/><Relationship Id="rId10" Type="http://schemas.openxmlformats.org/officeDocument/2006/relationships/slide" Target="slides/slide3.xml"/><Relationship Id="rId32" Type="http://schemas.openxmlformats.org/officeDocument/2006/relationships/font" Target="fonts/Poppins-regular.fntdata"/><Relationship Id="rId13" Type="http://schemas.openxmlformats.org/officeDocument/2006/relationships/slide" Target="slides/slide6.xml"/><Relationship Id="rId35" Type="http://schemas.openxmlformats.org/officeDocument/2006/relationships/font" Target="fonts/Poppins-boldItalic.fntdata"/><Relationship Id="rId12" Type="http://schemas.openxmlformats.org/officeDocument/2006/relationships/slide" Target="slides/slide5.xml"/><Relationship Id="rId34" Type="http://schemas.openxmlformats.org/officeDocument/2006/relationships/font" Target="fonts/Poppins-italic.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ShadowsInto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5" name="Google Shape;27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88a8d92b3f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88a8d92b3f_0_9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8c98d136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8c98d1365b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Sandra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8a8d92b3f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88a8d92b3f_0_1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88a8d92b3f_0_12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88a8d92b3f_0_1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8a8d92b3f_0_12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288a8d92b3f_0_1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cf85eef16_0_3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8cf85eef16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8c98d1365b_0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28c98d1365b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88a8d92b3f_0_1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88a8d92b3f_0_14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1c70cbc4e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Add link to session survey &amp; QR Code</a:t>
            </a:r>
            <a:endParaRPr/>
          </a:p>
        </p:txBody>
      </p:sp>
      <p:sp>
        <p:nvSpPr>
          <p:cNvPr id="445" name="Google Shape;445;g11c70cbc4e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8a8d92b3f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8a8d92b3f_0_13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8a8d92b3f_0_6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88a8d92b3f_0_6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8a8d92b3f_0_7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p:txBody>
      </p:sp>
      <p:sp>
        <p:nvSpPr>
          <p:cNvPr id="298" name="Google Shape;298;g288a8d92b3f_0_7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8a8d92b3f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88a8d92b3f_0_8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88a8d92b3f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88a8d92b3f_0_6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88a8d92b3f_0_2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88a8d92b3f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8a8d92b3f_0_3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p:txBody>
      </p:sp>
      <p:sp>
        <p:nvSpPr>
          <p:cNvPr id="327" name="Google Shape;327;g288a8d92b3f_0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cf85eef16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28cf85eef16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19" name="Google Shape;19;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20" name="Google Shape;20;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5"/>
            <a:ext cx="4351339"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76" name="Google Shape;7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77" name="Google Shape;7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3" y="1956599"/>
            <a:ext cx="5811839"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4" y="-596101"/>
            <a:ext cx="5811839"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82" name="Google Shape;82;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83" name="Google Shape;83;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14"/>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90" name="Google Shape;90;p14"/>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91" name="Google Shape;91;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5"/>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4" name="Google Shape;94;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7" name="Google Shape;97;p16"/>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8" name="Google Shape;98;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1" name="Google Shape;101;p17"/>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02" name="Google Shape;102;p17"/>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03" name="Google Shape;103;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6" name="Google Shape;106;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9" name="Google Shape;109;p19"/>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0" name="Google Shape;110;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20"/>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13" name="Google Shape;113;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7" name="Google Shape;117;p21"/>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21"/>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9" name="Google Shape;119;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subTitle"/>
          </p:nvPr>
        </p:nvSpPr>
        <p:spPr>
          <a:xfrm>
            <a:off x="1524000" y="3602037"/>
            <a:ext cx="9144000" cy="165576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1800"/>
              <a:buNone/>
              <a:defRPr sz="2400"/>
            </a:lvl1pPr>
            <a:lvl2pPr lvl="1" algn="ctr">
              <a:lnSpc>
                <a:spcPct val="90000"/>
              </a:lnSpc>
              <a:spcBef>
                <a:spcPts val="500"/>
              </a:spcBef>
              <a:spcAft>
                <a:spcPts val="0"/>
              </a:spcAft>
              <a:buClr>
                <a:schemeClr val="dk1"/>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p:txBody>
      </p:sp>
      <p:sp>
        <p:nvSpPr>
          <p:cNvPr id="24" name="Google Shape;24;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25" name="Google Shape;25;p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26" name="Google Shape;26;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122" name="Google Shape;122;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3"/>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25" name="Google Shape;125;p23"/>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26" name="Google Shape;126;p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p25"/>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Autofit/>
          </a:bodyPr>
          <a:lstStyle>
            <a:lvl1pPr lvl="0" rtl="0" algn="l">
              <a:lnSpc>
                <a:spcPct val="90000"/>
              </a:lnSpc>
              <a:spcBef>
                <a:spcPts val="0"/>
              </a:spcBef>
              <a:spcAft>
                <a:spcPts val="0"/>
              </a:spcAft>
              <a:buClr>
                <a:schemeClr val="dk1"/>
              </a:buClr>
              <a:buSzPts val="3700"/>
              <a:buFont typeface="Calibri"/>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31" name="Google Shape;131;p25"/>
          <p:cNvSpPr txBox="1"/>
          <p:nvPr>
            <p:ph idx="1" type="body"/>
          </p:nvPr>
        </p:nvSpPr>
        <p:spPr>
          <a:xfrm>
            <a:off x="838200" y="1825625"/>
            <a:ext cx="10515600" cy="4351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90000"/>
              </a:lnSpc>
              <a:spcBef>
                <a:spcPts val="1100"/>
              </a:spcBef>
              <a:spcAft>
                <a:spcPts val="0"/>
              </a:spcAft>
              <a:buClr>
                <a:schemeClr val="dk1"/>
              </a:buClr>
              <a:buSzPts val="2400"/>
              <a:buFont typeface="Arial"/>
              <a:buChar char="•"/>
              <a:defRPr/>
            </a:lvl1pPr>
            <a:lvl2pPr indent="-349250" lvl="1" marL="914400" rtl="0" algn="l">
              <a:lnSpc>
                <a:spcPct val="90000"/>
              </a:lnSpc>
              <a:spcBef>
                <a:spcPts val="2100"/>
              </a:spcBef>
              <a:spcAft>
                <a:spcPts val="0"/>
              </a:spcAft>
              <a:buClr>
                <a:schemeClr val="dk1"/>
              </a:buClr>
              <a:buSzPts val="1900"/>
              <a:buFont typeface="Arial"/>
              <a:buChar char="•"/>
              <a:defRPr/>
            </a:lvl2pPr>
            <a:lvl3pPr indent="-349250" lvl="2" marL="1371600" rtl="0" algn="l">
              <a:lnSpc>
                <a:spcPct val="90000"/>
              </a:lnSpc>
              <a:spcBef>
                <a:spcPts val="2100"/>
              </a:spcBef>
              <a:spcAft>
                <a:spcPts val="0"/>
              </a:spcAft>
              <a:buClr>
                <a:schemeClr val="dk1"/>
              </a:buClr>
              <a:buSzPts val="1900"/>
              <a:buFont typeface="Arial"/>
              <a:buChar char="•"/>
              <a:defRPr/>
            </a:lvl3pPr>
            <a:lvl4pPr indent="-349250" lvl="3" marL="1828800" rtl="0" algn="l">
              <a:lnSpc>
                <a:spcPct val="90000"/>
              </a:lnSpc>
              <a:spcBef>
                <a:spcPts val="2100"/>
              </a:spcBef>
              <a:spcAft>
                <a:spcPts val="0"/>
              </a:spcAft>
              <a:buClr>
                <a:schemeClr val="dk1"/>
              </a:buClr>
              <a:buSzPts val="1900"/>
              <a:buFont typeface="Arial"/>
              <a:buChar char="•"/>
              <a:defRPr/>
            </a:lvl4pPr>
            <a:lvl5pPr indent="-349250" lvl="4" marL="2286000" rtl="0" algn="l">
              <a:lnSpc>
                <a:spcPct val="90000"/>
              </a:lnSpc>
              <a:spcBef>
                <a:spcPts val="2100"/>
              </a:spcBef>
              <a:spcAft>
                <a:spcPts val="0"/>
              </a:spcAft>
              <a:buClr>
                <a:schemeClr val="dk1"/>
              </a:buClr>
              <a:buSzPts val="1900"/>
              <a:buFont typeface="Arial"/>
              <a:buChar char="•"/>
              <a:defRPr/>
            </a:lvl5pPr>
            <a:lvl6pPr indent="-349250" lvl="5" marL="2743200" rtl="0" algn="l">
              <a:lnSpc>
                <a:spcPct val="90000"/>
              </a:lnSpc>
              <a:spcBef>
                <a:spcPts val="2100"/>
              </a:spcBef>
              <a:spcAft>
                <a:spcPts val="0"/>
              </a:spcAft>
              <a:buClr>
                <a:schemeClr val="dk1"/>
              </a:buClr>
              <a:buSzPts val="1900"/>
              <a:buFont typeface="Arial"/>
              <a:buChar char="•"/>
              <a:defRPr/>
            </a:lvl6pPr>
            <a:lvl7pPr indent="-349250" lvl="6" marL="3200400" rtl="0" algn="l">
              <a:lnSpc>
                <a:spcPct val="90000"/>
              </a:lnSpc>
              <a:spcBef>
                <a:spcPts val="2100"/>
              </a:spcBef>
              <a:spcAft>
                <a:spcPts val="0"/>
              </a:spcAft>
              <a:buClr>
                <a:schemeClr val="dk1"/>
              </a:buClr>
              <a:buSzPts val="1900"/>
              <a:buFont typeface="Arial"/>
              <a:buChar char="•"/>
              <a:defRPr/>
            </a:lvl7pPr>
            <a:lvl8pPr indent="-349250" lvl="7" marL="3657600" rtl="0" algn="l">
              <a:lnSpc>
                <a:spcPct val="90000"/>
              </a:lnSpc>
              <a:spcBef>
                <a:spcPts val="2100"/>
              </a:spcBef>
              <a:spcAft>
                <a:spcPts val="0"/>
              </a:spcAft>
              <a:buClr>
                <a:schemeClr val="dk1"/>
              </a:buClr>
              <a:buSzPts val="1900"/>
              <a:buFont typeface="Arial"/>
              <a:buChar char="•"/>
              <a:defRPr/>
            </a:lvl8pPr>
            <a:lvl9pPr indent="-349250" lvl="8" marL="4114800" rtl="0" algn="l">
              <a:lnSpc>
                <a:spcPct val="90000"/>
              </a:lnSpc>
              <a:spcBef>
                <a:spcPts val="2100"/>
              </a:spcBef>
              <a:spcAft>
                <a:spcPts val="2100"/>
              </a:spcAft>
              <a:buClr>
                <a:schemeClr val="dk1"/>
              </a:buClr>
              <a:buSzPts val="1900"/>
              <a:buFont typeface="Arial"/>
              <a:buChar char="•"/>
              <a:defRPr/>
            </a:lvl9pPr>
          </a:lstStyle>
          <a:p/>
        </p:txBody>
      </p:sp>
      <p:sp>
        <p:nvSpPr>
          <p:cNvPr id="132" name="Google Shape;132;p25"/>
          <p:cNvSpPr txBox="1"/>
          <p:nvPr>
            <p:ph idx="10" type="dt"/>
          </p:nvPr>
        </p:nvSpPr>
        <p:spPr>
          <a:xfrm>
            <a:off x="838200" y="6356350"/>
            <a:ext cx="2743200" cy="365100"/>
          </a:xfrm>
          <a:prstGeom prst="rect">
            <a:avLst/>
          </a:prstGeom>
          <a:noFill/>
          <a:ln>
            <a:noFill/>
          </a:ln>
        </p:spPr>
        <p:txBody>
          <a:bodyPr anchorCtr="0" anchor="ctr" bIns="121900" lIns="121900" spcFirstLastPara="1" rIns="121900" wrap="square" tIns="121900">
            <a:noAutofit/>
          </a:bodyPr>
          <a:lstStyle>
            <a:lvl1pPr indent="-120650" lvl="0" marL="0" marR="0" rtl="0" algn="l">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133" name="Google Shape;133;p25"/>
          <p:cNvSpPr txBox="1"/>
          <p:nvPr>
            <p:ph idx="11" type="ftr"/>
          </p:nvPr>
        </p:nvSpPr>
        <p:spPr>
          <a:xfrm>
            <a:off x="4038600" y="6356350"/>
            <a:ext cx="4114800" cy="365100"/>
          </a:xfrm>
          <a:prstGeom prst="rect">
            <a:avLst/>
          </a:prstGeom>
          <a:noFill/>
          <a:ln>
            <a:noFill/>
          </a:ln>
        </p:spPr>
        <p:txBody>
          <a:bodyPr anchorCtr="0" anchor="ctr" bIns="121900" lIns="121900" spcFirstLastPara="1" rIns="121900" wrap="square" tIns="121900">
            <a:noAutofit/>
          </a:bodyPr>
          <a:lstStyle>
            <a:lvl1pPr indent="-120650" lvl="0" marL="0" marR="0" rtl="0" algn="ctr">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134" name="Google Shape;134;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27"/>
          <p:cNvSpPr txBox="1"/>
          <p:nvPr>
            <p:ph type="ctrTitle"/>
          </p:nvPr>
        </p:nvSpPr>
        <p:spPr>
          <a:xfrm>
            <a:off x="2266913" y="2655800"/>
            <a:ext cx="7743300" cy="1546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7700"/>
              <a:buNone/>
              <a:defRPr b="1" sz="7700"/>
            </a:lvl1pPr>
            <a:lvl2pPr lvl="1" rtl="0">
              <a:spcBef>
                <a:spcPts val="0"/>
              </a:spcBef>
              <a:spcAft>
                <a:spcPts val="0"/>
              </a:spcAft>
              <a:buSzPts val="7700"/>
              <a:buNone/>
              <a:defRPr b="1" sz="7700"/>
            </a:lvl2pPr>
            <a:lvl3pPr lvl="2" rtl="0">
              <a:spcBef>
                <a:spcPts val="0"/>
              </a:spcBef>
              <a:spcAft>
                <a:spcPts val="0"/>
              </a:spcAft>
              <a:buSzPts val="7700"/>
              <a:buNone/>
              <a:defRPr b="1" sz="7700"/>
            </a:lvl3pPr>
            <a:lvl4pPr lvl="3" rtl="0">
              <a:spcBef>
                <a:spcPts val="0"/>
              </a:spcBef>
              <a:spcAft>
                <a:spcPts val="0"/>
              </a:spcAft>
              <a:buSzPts val="7700"/>
              <a:buNone/>
              <a:defRPr b="1" sz="7700"/>
            </a:lvl4pPr>
            <a:lvl5pPr lvl="4" rtl="0">
              <a:spcBef>
                <a:spcPts val="0"/>
              </a:spcBef>
              <a:spcAft>
                <a:spcPts val="0"/>
              </a:spcAft>
              <a:buSzPts val="7700"/>
              <a:buNone/>
              <a:defRPr b="1" sz="7700"/>
            </a:lvl5pPr>
            <a:lvl6pPr lvl="5" rtl="0">
              <a:spcBef>
                <a:spcPts val="0"/>
              </a:spcBef>
              <a:spcAft>
                <a:spcPts val="0"/>
              </a:spcAft>
              <a:buSzPts val="7700"/>
              <a:buNone/>
              <a:defRPr b="1" sz="7700"/>
            </a:lvl6pPr>
            <a:lvl7pPr lvl="6" rtl="0">
              <a:spcBef>
                <a:spcPts val="0"/>
              </a:spcBef>
              <a:spcAft>
                <a:spcPts val="0"/>
              </a:spcAft>
              <a:buSzPts val="7700"/>
              <a:buNone/>
              <a:defRPr b="1" sz="7700"/>
            </a:lvl7pPr>
            <a:lvl8pPr lvl="7" rtl="0">
              <a:spcBef>
                <a:spcPts val="0"/>
              </a:spcBef>
              <a:spcAft>
                <a:spcPts val="0"/>
              </a:spcAft>
              <a:buSzPts val="7700"/>
              <a:buNone/>
              <a:defRPr b="1" sz="7700"/>
            </a:lvl8pPr>
            <a:lvl9pPr lvl="8" rtl="0">
              <a:spcBef>
                <a:spcPts val="0"/>
              </a:spcBef>
              <a:spcAft>
                <a:spcPts val="0"/>
              </a:spcAft>
              <a:buSzPts val="7700"/>
              <a:buNone/>
              <a:defRPr b="1" sz="7700"/>
            </a:lvl9pPr>
          </a:lstStyle>
          <a:p/>
        </p:txBody>
      </p:sp>
      <p:sp>
        <p:nvSpPr>
          <p:cNvPr id="141" name="Google Shape;141;p27"/>
          <p:cNvSpPr/>
          <p:nvPr/>
        </p:nvSpPr>
        <p:spPr>
          <a:xfrm>
            <a:off x="9783374" y="6173432"/>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27"/>
          <p:cNvSpPr/>
          <p:nvPr/>
        </p:nvSpPr>
        <p:spPr>
          <a:xfrm>
            <a:off x="10386991" y="5576535"/>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27"/>
          <p:cNvSpPr/>
          <p:nvPr/>
        </p:nvSpPr>
        <p:spPr>
          <a:xfrm>
            <a:off x="11857671" y="4444464"/>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27"/>
          <p:cNvSpPr/>
          <p:nvPr/>
        </p:nvSpPr>
        <p:spPr>
          <a:xfrm>
            <a:off x="11695069" y="6565034"/>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27"/>
          <p:cNvSpPr/>
          <p:nvPr/>
        </p:nvSpPr>
        <p:spPr>
          <a:xfrm>
            <a:off x="3181688" y="677513"/>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27"/>
          <p:cNvSpPr/>
          <p:nvPr/>
        </p:nvSpPr>
        <p:spPr>
          <a:xfrm>
            <a:off x="639279" y="3605307"/>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27"/>
          <p:cNvSpPr/>
          <p:nvPr/>
        </p:nvSpPr>
        <p:spPr>
          <a:xfrm>
            <a:off x="348719" y="857462"/>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27"/>
          <p:cNvSpPr/>
          <p:nvPr/>
        </p:nvSpPr>
        <p:spPr>
          <a:xfrm>
            <a:off x="676313" y="1441150"/>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27"/>
          <p:cNvSpPr/>
          <p:nvPr/>
        </p:nvSpPr>
        <p:spPr>
          <a:xfrm>
            <a:off x="11085359" y="4833763"/>
            <a:ext cx="1923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27"/>
          <p:cNvSpPr/>
          <p:nvPr/>
        </p:nvSpPr>
        <p:spPr>
          <a:xfrm>
            <a:off x="11843810" y="5582348"/>
            <a:ext cx="1923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27"/>
          <p:cNvSpPr/>
          <p:nvPr/>
        </p:nvSpPr>
        <p:spPr>
          <a:xfrm>
            <a:off x="211084" y="2128745"/>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27"/>
          <p:cNvSpPr/>
          <p:nvPr/>
        </p:nvSpPr>
        <p:spPr>
          <a:xfrm>
            <a:off x="1861978" y="301904"/>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27"/>
          <p:cNvSpPr/>
          <p:nvPr/>
        </p:nvSpPr>
        <p:spPr>
          <a:xfrm>
            <a:off x="823323" y="2667458"/>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27"/>
          <p:cNvSpPr/>
          <p:nvPr/>
        </p:nvSpPr>
        <p:spPr>
          <a:xfrm>
            <a:off x="4567031" y="517173"/>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27"/>
          <p:cNvSpPr/>
          <p:nvPr/>
        </p:nvSpPr>
        <p:spPr>
          <a:xfrm>
            <a:off x="10685373" y="6090061"/>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2061367" y="2339725"/>
            <a:ext cx="7776900" cy="1546500"/>
          </a:xfrm>
          <a:prstGeom prst="rect">
            <a:avLst/>
          </a:prstGeom>
        </p:spPr>
        <p:txBody>
          <a:bodyPr anchorCtr="0" anchor="b" bIns="121900" lIns="121900" spcFirstLastPara="1" rIns="121900" wrap="square" tIns="121900">
            <a:noAutofit/>
          </a:bodyPr>
          <a:lstStyle>
            <a:lvl1pPr lvl="0" rtl="0">
              <a:spcBef>
                <a:spcPts val="0"/>
              </a:spcBef>
              <a:spcAft>
                <a:spcPts val="0"/>
              </a:spcAft>
              <a:buSzPts val="5900"/>
              <a:buNone/>
              <a:defRPr b="1" sz="5900"/>
            </a:lvl1pPr>
            <a:lvl2pPr lvl="1" rtl="0">
              <a:spcBef>
                <a:spcPts val="0"/>
              </a:spcBef>
              <a:spcAft>
                <a:spcPts val="0"/>
              </a:spcAft>
              <a:buSzPts val="5900"/>
              <a:buNone/>
              <a:defRPr b="1" sz="5900"/>
            </a:lvl2pPr>
            <a:lvl3pPr lvl="2" rtl="0">
              <a:spcBef>
                <a:spcPts val="0"/>
              </a:spcBef>
              <a:spcAft>
                <a:spcPts val="0"/>
              </a:spcAft>
              <a:buSzPts val="5900"/>
              <a:buNone/>
              <a:defRPr b="1" sz="5900"/>
            </a:lvl3pPr>
            <a:lvl4pPr lvl="3" rtl="0">
              <a:spcBef>
                <a:spcPts val="0"/>
              </a:spcBef>
              <a:spcAft>
                <a:spcPts val="0"/>
              </a:spcAft>
              <a:buSzPts val="5900"/>
              <a:buNone/>
              <a:defRPr b="1" sz="5900"/>
            </a:lvl4pPr>
            <a:lvl5pPr lvl="4" rtl="0">
              <a:spcBef>
                <a:spcPts val="0"/>
              </a:spcBef>
              <a:spcAft>
                <a:spcPts val="0"/>
              </a:spcAft>
              <a:buSzPts val="5900"/>
              <a:buNone/>
              <a:defRPr b="1" sz="5900"/>
            </a:lvl5pPr>
            <a:lvl6pPr lvl="5" rtl="0">
              <a:spcBef>
                <a:spcPts val="0"/>
              </a:spcBef>
              <a:spcAft>
                <a:spcPts val="0"/>
              </a:spcAft>
              <a:buSzPts val="5900"/>
              <a:buNone/>
              <a:defRPr b="1" sz="5900"/>
            </a:lvl6pPr>
            <a:lvl7pPr lvl="6" rtl="0">
              <a:spcBef>
                <a:spcPts val="0"/>
              </a:spcBef>
              <a:spcAft>
                <a:spcPts val="0"/>
              </a:spcAft>
              <a:buSzPts val="5900"/>
              <a:buNone/>
              <a:defRPr b="1" sz="5900"/>
            </a:lvl7pPr>
            <a:lvl8pPr lvl="7" rtl="0">
              <a:spcBef>
                <a:spcPts val="0"/>
              </a:spcBef>
              <a:spcAft>
                <a:spcPts val="0"/>
              </a:spcAft>
              <a:buSzPts val="5900"/>
              <a:buNone/>
              <a:defRPr b="1" sz="5900"/>
            </a:lvl8pPr>
            <a:lvl9pPr lvl="8" rtl="0">
              <a:spcBef>
                <a:spcPts val="0"/>
              </a:spcBef>
              <a:spcAft>
                <a:spcPts val="0"/>
              </a:spcAft>
              <a:buSzPts val="5900"/>
              <a:buNone/>
              <a:defRPr b="1" sz="5900"/>
            </a:lvl9pPr>
          </a:lstStyle>
          <a:p/>
        </p:txBody>
      </p:sp>
      <p:sp>
        <p:nvSpPr>
          <p:cNvPr id="158" name="Google Shape;158;p28"/>
          <p:cNvSpPr txBox="1"/>
          <p:nvPr>
            <p:ph idx="1" type="subTitle"/>
          </p:nvPr>
        </p:nvSpPr>
        <p:spPr>
          <a:xfrm>
            <a:off x="2061367" y="4015348"/>
            <a:ext cx="7776900" cy="10464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4000"/>
              <a:buNone/>
              <a:defRPr>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9" name="Shape 159"/>
        <p:cNvGrpSpPr/>
        <p:nvPr/>
      </p:nvGrpSpPr>
      <p:grpSpPr>
        <a:xfrm>
          <a:off x="0" y="0"/>
          <a:ext cx="0" cy="0"/>
          <a:chOff x="0" y="0"/>
          <a:chExt cx="0" cy="0"/>
        </a:xfrm>
      </p:grpSpPr>
      <p:pic>
        <p:nvPicPr>
          <p:cNvPr id="160" name="Google Shape;160;p29"/>
          <p:cNvPicPr preferRelativeResize="0"/>
          <p:nvPr/>
        </p:nvPicPr>
        <p:blipFill rotWithShape="1">
          <a:blip r:embed="rId2">
            <a:alphaModFix/>
          </a:blip>
          <a:srcRect b="0" l="19" r="19" t="0"/>
          <a:stretch/>
        </p:blipFill>
        <p:spPr>
          <a:xfrm flipH="1" rot="10800000">
            <a:off x="7935" y="0"/>
            <a:ext cx="12187469" cy="6858000"/>
          </a:xfrm>
          <a:prstGeom prst="rect">
            <a:avLst/>
          </a:prstGeom>
          <a:noFill/>
          <a:ln>
            <a:noFill/>
          </a:ln>
        </p:spPr>
      </p:pic>
      <p:sp>
        <p:nvSpPr>
          <p:cNvPr id="161" name="Google Shape;161;p29"/>
          <p:cNvSpPr txBox="1"/>
          <p:nvPr>
            <p:ph idx="1" type="body"/>
          </p:nvPr>
        </p:nvSpPr>
        <p:spPr>
          <a:xfrm>
            <a:off x="1620400" y="2298200"/>
            <a:ext cx="8951100" cy="1093200"/>
          </a:xfrm>
          <a:prstGeom prst="rect">
            <a:avLst/>
          </a:prstGeom>
        </p:spPr>
        <p:txBody>
          <a:bodyPr anchorCtr="0" anchor="t" bIns="121900" lIns="121900" spcFirstLastPara="1" rIns="121900" wrap="square" tIns="121900">
            <a:noAutofit/>
          </a:bodyPr>
          <a:lstStyle>
            <a:lvl1pPr indent="-533400" lvl="0" marL="457200" rtl="0" algn="ctr">
              <a:spcBef>
                <a:spcPts val="800"/>
              </a:spcBef>
              <a:spcAft>
                <a:spcPts val="0"/>
              </a:spcAft>
              <a:buClr>
                <a:schemeClr val="dk1"/>
              </a:buClr>
              <a:buSzPts val="4800"/>
              <a:buChar char="◎"/>
              <a:defRPr i="1" sz="4800"/>
            </a:lvl1pPr>
            <a:lvl2pPr indent="-533400" lvl="1" marL="914400" rtl="0" algn="ctr">
              <a:spcBef>
                <a:spcPts val="0"/>
              </a:spcBef>
              <a:spcAft>
                <a:spcPts val="0"/>
              </a:spcAft>
              <a:buClr>
                <a:schemeClr val="dk1"/>
              </a:buClr>
              <a:buSzPts val="4800"/>
              <a:buChar char="○"/>
              <a:defRPr i="1" sz="4800"/>
            </a:lvl2pPr>
            <a:lvl3pPr indent="-533400" lvl="2" marL="1371600" rtl="0" algn="ctr">
              <a:spcBef>
                <a:spcPts val="0"/>
              </a:spcBef>
              <a:spcAft>
                <a:spcPts val="0"/>
              </a:spcAft>
              <a:buClr>
                <a:schemeClr val="dk1"/>
              </a:buClr>
              <a:buSzPts val="4800"/>
              <a:buChar char="◉"/>
              <a:defRPr i="1" sz="4800"/>
            </a:lvl3pPr>
            <a:lvl4pPr indent="-533400" lvl="3" marL="1828800" rtl="0" algn="ctr">
              <a:spcBef>
                <a:spcPts val="0"/>
              </a:spcBef>
              <a:spcAft>
                <a:spcPts val="0"/>
              </a:spcAft>
              <a:buSzPts val="4800"/>
              <a:buChar char="●"/>
              <a:defRPr i="1" sz="4800"/>
            </a:lvl4pPr>
            <a:lvl5pPr indent="-533400" lvl="4" marL="2286000" rtl="0" algn="ctr">
              <a:spcBef>
                <a:spcPts val="0"/>
              </a:spcBef>
              <a:spcAft>
                <a:spcPts val="0"/>
              </a:spcAft>
              <a:buSzPts val="4800"/>
              <a:buChar char="○"/>
              <a:defRPr i="1" sz="4800"/>
            </a:lvl5pPr>
            <a:lvl6pPr indent="-533400" lvl="5" marL="2743200" rtl="0" algn="ctr">
              <a:spcBef>
                <a:spcPts val="0"/>
              </a:spcBef>
              <a:spcAft>
                <a:spcPts val="0"/>
              </a:spcAft>
              <a:buSzPts val="4800"/>
              <a:buChar char="■"/>
              <a:defRPr i="1" sz="4800"/>
            </a:lvl6pPr>
            <a:lvl7pPr indent="-533400" lvl="6" marL="3200400" rtl="0" algn="ctr">
              <a:spcBef>
                <a:spcPts val="0"/>
              </a:spcBef>
              <a:spcAft>
                <a:spcPts val="0"/>
              </a:spcAft>
              <a:buSzPts val="4800"/>
              <a:buChar char="●"/>
              <a:defRPr i="1" sz="4800"/>
            </a:lvl7pPr>
            <a:lvl8pPr indent="-533400" lvl="7" marL="3657600" rtl="0" algn="ctr">
              <a:spcBef>
                <a:spcPts val="0"/>
              </a:spcBef>
              <a:spcAft>
                <a:spcPts val="0"/>
              </a:spcAft>
              <a:buSzPts val="4800"/>
              <a:buChar char="○"/>
              <a:defRPr i="1" sz="4800"/>
            </a:lvl8pPr>
            <a:lvl9pPr indent="-533400" lvl="8" marL="4114800" rtl="0" algn="ctr">
              <a:spcBef>
                <a:spcPts val="0"/>
              </a:spcBef>
              <a:spcAft>
                <a:spcPts val="0"/>
              </a:spcAft>
              <a:buSzPts val="4800"/>
              <a:buChar char="■"/>
              <a:defRPr i="1" sz="4800"/>
            </a:lvl9pPr>
          </a:lstStyle>
          <a:p/>
        </p:txBody>
      </p:sp>
      <p:grpSp>
        <p:nvGrpSpPr>
          <p:cNvPr id="162" name="Google Shape;162;p29"/>
          <p:cNvGrpSpPr/>
          <p:nvPr/>
        </p:nvGrpSpPr>
        <p:grpSpPr>
          <a:xfrm>
            <a:off x="5119408" y="1043890"/>
            <a:ext cx="1952698" cy="1123610"/>
            <a:chOff x="3593400" y="1729675"/>
            <a:chExt cx="1957200" cy="1123610"/>
          </a:xfrm>
        </p:grpSpPr>
        <p:sp>
          <p:nvSpPr>
            <p:cNvPr id="163" name="Google Shape;163;p29"/>
            <p:cNvSpPr txBox="1"/>
            <p:nvPr/>
          </p:nvSpPr>
          <p:spPr>
            <a:xfrm>
              <a:off x="3593400" y="1729675"/>
              <a:ext cx="1957200" cy="871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 sz="8000">
                  <a:solidFill>
                    <a:srgbClr val="0FAEC9"/>
                  </a:solidFill>
                  <a:latin typeface="Source Sans Pro"/>
                  <a:ea typeface="Source Sans Pro"/>
                  <a:cs typeface="Source Sans Pro"/>
                  <a:sym typeface="Source Sans Pro"/>
                </a:rPr>
                <a:t>“</a:t>
              </a:r>
              <a:endParaRPr b="1" sz="8000">
                <a:solidFill>
                  <a:srgbClr val="0FAEC9"/>
                </a:solidFill>
                <a:latin typeface="Source Sans Pro"/>
                <a:ea typeface="Source Sans Pro"/>
                <a:cs typeface="Source Sans Pro"/>
                <a:sym typeface="Source Sans Pro"/>
              </a:endParaRPr>
            </a:p>
          </p:txBody>
        </p:sp>
        <p:sp>
          <p:nvSpPr>
            <p:cNvPr id="164" name="Google Shape;164;p29"/>
            <p:cNvSpPr/>
            <p:nvPr/>
          </p:nvSpPr>
          <p:spPr>
            <a:xfrm>
              <a:off x="403118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29"/>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0FAEC9"/>
                </a:solidFill>
              </a:endParaRPr>
            </a:p>
          </p:txBody>
        </p:sp>
      </p:grpSp>
      <p:cxnSp>
        <p:nvCxnSpPr>
          <p:cNvPr id="166" name="Google Shape;166;p29"/>
          <p:cNvCxnSpPr>
            <a:endCxn id="164" idx="1"/>
          </p:cNvCxnSpPr>
          <p:nvPr/>
        </p:nvCxnSpPr>
        <p:spPr>
          <a:xfrm>
            <a:off x="5006408" y="520395"/>
            <a:ext cx="709500" cy="714000"/>
          </a:xfrm>
          <a:prstGeom prst="straightConnector1">
            <a:avLst/>
          </a:prstGeom>
          <a:noFill/>
          <a:ln cap="flat" cmpd="sng" w="9525">
            <a:solidFill>
              <a:srgbClr val="CFD8DC"/>
            </a:solidFill>
            <a:prstDash val="solid"/>
            <a:round/>
            <a:headEnd len="med" w="med" type="none"/>
            <a:tailEnd len="med" w="med" type="none"/>
          </a:ln>
        </p:spPr>
      </p:cxnSp>
      <p:cxnSp>
        <p:nvCxnSpPr>
          <p:cNvPr id="167" name="Google Shape;167;p29"/>
          <p:cNvCxnSpPr/>
          <p:nvPr/>
        </p:nvCxnSpPr>
        <p:spPr>
          <a:xfrm rot="10800000">
            <a:off x="5817303" y="581400"/>
            <a:ext cx="278700" cy="492900"/>
          </a:xfrm>
          <a:prstGeom prst="straightConnector1">
            <a:avLst/>
          </a:prstGeom>
          <a:noFill/>
          <a:ln cap="flat" cmpd="sng" w="9525">
            <a:solidFill>
              <a:srgbClr val="CFD8DC"/>
            </a:solidFill>
            <a:prstDash val="solid"/>
            <a:round/>
            <a:headEnd len="med" w="med" type="none"/>
            <a:tailEnd len="med" w="med" type="none"/>
          </a:ln>
        </p:spPr>
      </p:cxnSp>
      <p:cxnSp>
        <p:nvCxnSpPr>
          <p:cNvPr id="168" name="Google Shape;168;p29"/>
          <p:cNvCxnSpPr/>
          <p:nvPr/>
        </p:nvCxnSpPr>
        <p:spPr>
          <a:xfrm flipH="1" rot="10800000">
            <a:off x="6272680" y="469340"/>
            <a:ext cx="462900" cy="632700"/>
          </a:xfrm>
          <a:prstGeom prst="straightConnector1">
            <a:avLst/>
          </a:prstGeom>
          <a:noFill/>
          <a:ln cap="flat" cmpd="sng" w="9525">
            <a:solidFill>
              <a:srgbClr val="CFD8DC"/>
            </a:solidFill>
            <a:prstDash val="solid"/>
            <a:round/>
            <a:headEnd len="med" w="med" type="none"/>
            <a:tailEnd len="med" w="med" type="none"/>
          </a:ln>
        </p:spPr>
      </p:cxnSp>
      <p:sp>
        <p:nvSpPr>
          <p:cNvPr id="169" name="Google Shape;169;p29"/>
          <p:cNvSpPr txBox="1"/>
          <p:nvPr>
            <p:ph idx="12" type="sldNum"/>
          </p:nvPr>
        </p:nvSpPr>
        <p:spPr>
          <a:xfrm>
            <a:off x="-116" y="6333125"/>
            <a:ext cx="12192000" cy="524700"/>
          </a:xfrm>
          <a:prstGeom prst="rect">
            <a:avLst/>
          </a:prstGeom>
        </p:spPr>
        <p:txBody>
          <a:bodyPr anchorCtr="0" anchor="t"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0" name="Shape 170"/>
        <p:cNvGrpSpPr/>
        <p:nvPr/>
      </p:nvGrpSpPr>
      <p:grpSpPr>
        <a:xfrm>
          <a:off x="0" y="0"/>
          <a:ext cx="0" cy="0"/>
          <a:chOff x="0" y="0"/>
          <a:chExt cx="0" cy="0"/>
        </a:xfrm>
      </p:grpSpPr>
      <p:sp>
        <p:nvSpPr>
          <p:cNvPr id="171" name="Google Shape;171;p30"/>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72" name="Google Shape;172;p30"/>
          <p:cNvSpPr txBox="1"/>
          <p:nvPr>
            <p:ph idx="1" type="body"/>
          </p:nvPr>
        </p:nvSpPr>
        <p:spPr>
          <a:xfrm>
            <a:off x="1048200" y="1682267"/>
            <a:ext cx="10095600" cy="4764900"/>
          </a:xfrm>
          <a:prstGeom prst="rect">
            <a:avLst/>
          </a:prstGeom>
        </p:spPr>
        <p:txBody>
          <a:bodyPr anchorCtr="0" anchor="t" bIns="121900" lIns="121900" spcFirstLastPara="1" rIns="121900" wrap="square" tIns="121900">
            <a:noAutofit/>
          </a:bodyPr>
          <a:lstStyle>
            <a:lvl1pPr indent="-431800" lvl="0" marL="457200" rtl="0">
              <a:spcBef>
                <a:spcPts val="800"/>
              </a:spcBef>
              <a:spcAft>
                <a:spcPts val="0"/>
              </a:spcAft>
              <a:buSzPts val="3200"/>
              <a:buChar char="◎"/>
              <a:defRPr sz="3200"/>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173" name="Google Shape;173;p30"/>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4" name="Shape 174"/>
        <p:cNvGrpSpPr/>
        <p:nvPr/>
      </p:nvGrpSpPr>
      <p:grpSpPr>
        <a:xfrm>
          <a:off x="0" y="0"/>
          <a:ext cx="0" cy="0"/>
          <a:chOff x="0" y="0"/>
          <a:chExt cx="0" cy="0"/>
        </a:xfrm>
      </p:grpSpPr>
      <p:sp>
        <p:nvSpPr>
          <p:cNvPr id="175" name="Google Shape;175;p31"/>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76" name="Google Shape;176;p31"/>
          <p:cNvSpPr txBox="1"/>
          <p:nvPr>
            <p:ph idx="1" type="body"/>
          </p:nvPr>
        </p:nvSpPr>
        <p:spPr>
          <a:xfrm>
            <a:off x="1048183" y="1600200"/>
            <a:ext cx="4900500" cy="4967700"/>
          </a:xfrm>
          <a:prstGeom prst="rect">
            <a:avLst/>
          </a:prstGeom>
        </p:spPr>
        <p:txBody>
          <a:bodyPr anchorCtr="0" anchor="t" bIns="121900" lIns="121900" spcFirstLastPara="1" rIns="121900" wrap="square" tIns="121900">
            <a:noAutofit/>
          </a:bodyPr>
          <a:lstStyle>
            <a:lvl1pPr indent="-400050" lvl="0" marL="457200" rtl="0">
              <a:spcBef>
                <a:spcPts val="800"/>
              </a:spcBef>
              <a:spcAft>
                <a:spcPts val="0"/>
              </a:spcAft>
              <a:buSzPts val="2700"/>
              <a:buChar char="◎"/>
              <a:defRPr sz="2700"/>
            </a:lvl1pPr>
            <a:lvl2pPr indent="-400050" lvl="1" marL="914400" rtl="0">
              <a:spcBef>
                <a:spcPts val="0"/>
              </a:spcBef>
              <a:spcAft>
                <a:spcPts val="0"/>
              </a:spcAft>
              <a:buSzPts val="2700"/>
              <a:buChar char="○"/>
              <a:defRPr sz="2700"/>
            </a:lvl2pPr>
            <a:lvl3pPr indent="-400050" lvl="2" marL="1371600" rtl="0">
              <a:spcBef>
                <a:spcPts val="0"/>
              </a:spcBef>
              <a:spcAft>
                <a:spcPts val="0"/>
              </a:spcAft>
              <a:buSzPts val="2700"/>
              <a:buChar char="◉"/>
              <a:defRPr sz="2700"/>
            </a:lvl3pPr>
            <a:lvl4pPr indent="-400050" lvl="3" marL="1828800" rtl="0">
              <a:spcBef>
                <a:spcPts val="0"/>
              </a:spcBef>
              <a:spcAft>
                <a:spcPts val="0"/>
              </a:spcAft>
              <a:buSzPts val="2700"/>
              <a:buChar char="●"/>
              <a:defRPr sz="2700"/>
            </a:lvl4pPr>
            <a:lvl5pPr indent="-400050" lvl="4" marL="2286000" rtl="0">
              <a:spcBef>
                <a:spcPts val="0"/>
              </a:spcBef>
              <a:spcAft>
                <a:spcPts val="0"/>
              </a:spcAft>
              <a:buSzPts val="2700"/>
              <a:buChar char="○"/>
              <a:defRPr sz="2700"/>
            </a:lvl5pPr>
            <a:lvl6pPr indent="-400050" lvl="5" marL="2743200" rtl="0">
              <a:spcBef>
                <a:spcPts val="0"/>
              </a:spcBef>
              <a:spcAft>
                <a:spcPts val="0"/>
              </a:spcAft>
              <a:buSzPts val="2700"/>
              <a:buChar char="■"/>
              <a:defRPr sz="2700"/>
            </a:lvl6pPr>
            <a:lvl7pPr indent="-400050" lvl="6" marL="3200400" rtl="0">
              <a:spcBef>
                <a:spcPts val="0"/>
              </a:spcBef>
              <a:spcAft>
                <a:spcPts val="0"/>
              </a:spcAft>
              <a:buSzPts val="2700"/>
              <a:buChar char="●"/>
              <a:defRPr sz="2700"/>
            </a:lvl7pPr>
            <a:lvl8pPr indent="-400050" lvl="7" marL="3657600" rtl="0">
              <a:spcBef>
                <a:spcPts val="0"/>
              </a:spcBef>
              <a:spcAft>
                <a:spcPts val="0"/>
              </a:spcAft>
              <a:buSzPts val="2700"/>
              <a:buChar char="○"/>
              <a:defRPr sz="2700"/>
            </a:lvl8pPr>
            <a:lvl9pPr indent="-400050" lvl="8" marL="4114800" rtl="0">
              <a:spcBef>
                <a:spcPts val="0"/>
              </a:spcBef>
              <a:spcAft>
                <a:spcPts val="0"/>
              </a:spcAft>
              <a:buSzPts val="2700"/>
              <a:buChar char="■"/>
              <a:defRPr sz="2700"/>
            </a:lvl9pPr>
          </a:lstStyle>
          <a:p/>
        </p:txBody>
      </p:sp>
      <p:sp>
        <p:nvSpPr>
          <p:cNvPr id="177" name="Google Shape;177;p31"/>
          <p:cNvSpPr txBox="1"/>
          <p:nvPr>
            <p:ph idx="2" type="body"/>
          </p:nvPr>
        </p:nvSpPr>
        <p:spPr>
          <a:xfrm>
            <a:off x="6243545" y="1600200"/>
            <a:ext cx="4900500" cy="4967700"/>
          </a:xfrm>
          <a:prstGeom prst="rect">
            <a:avLst/>
          </a:prstGeom>
        </p:spPr>
        <p:txBody>
          <a:bodyPr anchorCtr="0" anchor="t" bIns="121900" lIns="121900" spcFirstLastPara="1" rIns="121900" wrap="square" tIns="121900">
            <a:noAutofit/>
          </a:bodyPr>
          <a:lstStyle>
            <a:lvl1pPr indent="-400050" lvl="0" marL="457200" rtl="0">
              <a:spcBef>
                <a:spcPts val="800"/>
              </a:spcBef>
              <a:spcAft>
                <a:spcPts val="0"/>
              </a:spcAft>
              <a:buSzPts val="2700"/>
              <a:buChar char="◎"/>
              <a:defRPr sz="2700"/>
            </a:lvl1pPr>
            <a:lvl2pPr indent="-400050" lvl="1" marL="914400" rtl="0">
              <a:spcBef>
                <a:spcPts val="0"/>
              </a:spcBef>
              <a:spcAft>
                <a:spcPts val="0"/>
              </a:spcAft>
              <a:buSzPts val="2700"/>
              <a:buChar char="○"/>
              <a:defRPr sz="2700"/>
            </a:lvl2pPr>
            <a:lvl3pPr indent="-400050" lvl="2" marL="1371600" rtl="0">
              <a:spcBef>
                <a:spcPts val="0"/>
              </a:spcBef>
              <a:spcAft>
                <a:spcPts val="0"/>
              </a:spcAft>
              <a:buSzPts val="2700"/>
              <a:buChar char="◉"/>
              <a:defRPr sz="2700"/>
            </a:lvl3pPr>
            <a:lvl4pPr indent="-400050" lvl="3" marL="1828800" rtl="0">
              <a:spcBef>
                <a:spcPts val="0"/>
              </a:spcBef>
              <a:spcAft>
                <a:spcPts val="0"/>
              </a:spcAft>
              <a:buSzPts val="2700"/>
              <a:buChar char="●"/>
              <a:defRPr sz="2700"/>
            </a:lvl4pPr>
            <a:lvl5pPr indent="-400050" lvl="4" marL="2286000" rtl="0">
              <a:spcBef>
                <a:spcPts val="0"/>
              </a:spcBef>
              <a:spcAft>
                <a:spcPts val="0"/>
              </a:spcAft>
              <a:buSzPts val="2700"/>
              <a:buChar char="○"/>
              <a:defRPr sz="2700"/>
            </a:lvl5pPr>
            <a:lvl6pPr indent="-400050" lvl="5" marL="2743200" rtl="0">
              <a:spcBef>
                <a:spcPts val="0"/>
              </a:spcBef>
              <a:spcAft>
                <a:spcPts val="0"/>
              </a:spcAft>
              <a:buSzPts val="2700"/>
              <a:buChar char="■"/>
              <a:defRPr sz="2700"/>
            </a:lvl6pPr>
            <a:lvl7pPr indent="-400050" lvl="6" marL="3200400" rtl="0">
              <a:spcBef>
                <a:spcPts val="0"/>
              </a:spcBef>
              <a:spcAft>
                <a:spcPts val="0"/>
              </a:spcAft>
              <a:buSzPts val="2700"/>
              <a:buChar char="●"/>
              <a:defRPr sz="2700"/>
            </a:lvl7pPr>
            <a:lvl8pPr indent="-400050" lvl="7" marL="3657600" rtl="0">
              <a:spcBef>
                <a:spcPts val="0"/>
              </a:spcBef>
              <a:spcAft>
                <a:spcPts val="0"/>
              </a:spcAft>
              <a:buSzPts val="2700"/>
              <a:buChar char="○"/>
              <a:defRPr sz="2700"/>
            </a:lvl8pPr>
            <a:lvl9pPr indent="-400050" lvl="8" marL="4114800" rtl="0">
              <a:spcBef>
                <a:spcPts val="0"/>
              </a:spcBef>
              <a:spcAft>
                <a:spcPts val="0"/>
              </a:spcAft>
              <a:buSzPts val="2700"/>
              <a:buChar char="■"/>
              <a:defRPr sz="2700"/>
            </a:lvl9pPr>
          </a:lstStyle>
          <a:p/>
        </p:txBody>
      </p:sp>
      <p:sp>
        <p:nvSpPr>
          <p:cNvPr id="178" name="Google Shape;178;p31"/>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79" name="Shape 179"/>
        <p:cNvGrpSpPr/>
        <p:nvPr/>
      </p:nvGrpSpPr>
      <p:grpSpPr>
        <a:xfrm>
          <a:off x="0" y="0"/>
          <a:ext cx="0" cy="0"/>
          <a:chOff x="0" y="0"/>
          <a:chExt cx="0" cy="0"/>
        </a:xfrm>
      </p:grpSpPr>
      <p:sp>
        <p:nvSpPr>
          <p:cNvPr id="180" name="Google Shape;180;p32"/>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81" name="Google Shape;181;p32"/>
          <p:cNvSpPr txBox="1"/>
          <p:nvPr>
            <p:ph idx="1" type="body"/>
          </p:nvPr>
        </p:nvSpPr>
        <p:spPr>
          <a:xfrm>
            <a:off x="1048200"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82" name="Google Shape;182;p32"/>
          <p:cNvSpPr txBox="1"/>
          <p:nvPr>
            <p:ph idx="2" type="body"/>
          </p:nvPr>
        </p:nvSpPr>
        <p:spPr>
          <a:xfrm>
            <a:off x="4439989"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83" name="Google Shape;183;p32"/>
          <p:cNvSpPr txBox="1"/>
          <p:nvPr>
            <p:ph idx="3" type="body"/>
          </p:nvPr>
        </p:nvSpPr>
        <p:spPr>
          <a:xfrm>
            <a:off x="7831778"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84" name="Google Shape;184;p32"/>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1" y="1709744"/>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1800"/>
              <a:buNone/>
              <a:defRPr sz="2400">
                <a:solidFill>
                  <a:srgbClr val="888888"/>
                </a:solidFill>
              </a:defRPr>
            </a:lvl1pPr>
            <a:lvl2pPr indent="-228600" lvl="1" marL="914400" algn="l">
              <a:lnSpc>
                <a:spcPct val="90000"/>
              </a:lnSpc>
              <a:spcBef>
                <a:spcPts val="500"/>
              </a:spcBef>
              <a:spcAft>
                <a:spcPts val="0"/>
              </a:spcAft>
              <a:buClr>
                <a:srgbClr val="888888"/>
              </a:buClr>
              <a:buSzPts val="1500"/>
              <a:buNone/>
              <a:defRPr sz="2000">
                <a:solidFill>
                  <a:srgbClr val="888888"/>
                </a:solidFill>
              </a:defRPr>
            </a:lvl2pPr>
            <a:lvl3pPr indent="-228600" lvl="2" marL="1371600" algn="l">
              <a:lnSpc>
                <a:spcPct val="90000"/>
              </a:lnSpc>
              <a:spcBef>
                <a:spcPts val="500"/>
              </a:spcBef>
              <a:spcAft>
                <a:spcPts val="0"/>
              </a:spcAft>
              <a:buClr>
                <a:srgbClr val="888888"/>
              </a:buClr>
              <a:buSzPts val="1350"/>
              <a:buNone/>
              <a:defRPr sz="1800">
                <a:solidFill>
                  <a:srgbClr val="888888"/>
                </a:solidFill>
              </a:defRPr>
            </a:lvl3pPr>
            <a:lvl4pPr indent="-228600" lvl="3" marL="1828800" algn="l">
              <a:lnSpc>
                <a:spcPct val="90000"/>
              </a:lnSpc>
              <a:spcBef>
                <a:spcPts val="500"/>
              </a:spcBef>
              <a:spcAft>
                <a:spcPts val="0"/>
              </a:spcAft>
              <a:buClr>
                <a:srgbClr val="888888"/>
              </a:buClr>
              <a:buSzPts val="1200"/>
              <a:buNone/>
              <a:defRPr sz="1600">
                <a:solidFill>
                  <a:srgbClr val="888888"/>
                </a:solidFill>
              </a:defRPr>
            </a:lvl4pPr>
            <a:lvl5pPr indent="-228600" lvl="4" marL="2286000" algn="l">
              <a:lnSpc>
                <a:spcPct val="90000"/>
              </a:lnSpc>
              <a:spcBef>
                <a:spcPts val="500"/>
              </a:spcBef>
              <a:spcAft>
                <a:spcPts val="0"/>
              </a:spcAft>
              <a:buClr>
                <a:srgbClr val="888888"/>
              </a:buClr>
              <a:buSzPts val="1200"/>
              <a:buNone/>
              <a:defRPr sz="1600">
                <a:solidFill>
                  <a:srgbClr val="888888"/>
                </a:solidFill>
              </a:defRPr>
            </a:lvl5pPr>
            <a:lvl6pPr indent="-228600" lvl="5" marL="2743200" algn="l">
              <a:lnSpc>
                <a:spcPct val="90000"/>
              </a:lnSpc>
              <a:spcBef>
                <a:spcPts val="500"/>
              </a:spcBef>
              <a:spcAft>
                <a:spcPts val="0"/>
              </a:spcAft>
              <a:buClr>
                <a:srgbClr val="888888"/>
              </a:buClr>
              <a:buSzPts val="1200"/>
              <a:buNone/>
              <a:defRPr sz="1600">
                <a:solidFill>
                  <a:srgbClr val="888888"/>
                </a:solidFill>
              </a:defRPr>
            </a:lvl6pPr>
            <a:lvl7pPr indent="-228600" lvl="6" marL="3200400" algn="l">
              <a:lnSpc>
                <a:spcPct val="90000"/>
              </a:lnSpc>
              <a:spcBef>
                <a:spcPts val="500"/>
              </a:spcBef>
              <a:spcAft>
                <a:spcPts val="0"/>
              </a:spcAft>
              <a:buClr>
                <a:srgbClr val="888888"/>
              </a:buClr>
              <a:buSzPts val="1200"/>
              <a:buNone/>
              <a:defRPr sz="1600">
                <a:solidFill>
                  <a:srgbClr val="888888"/>
                </a:solidFill>
              </a:defRPr>
            </a:lvl7pPr>
            <a:lvl8pPr indent="-228600" lvl="7" marL="3657600" algn="l">
              <a:lnSpc>
                <a:spcPct val="90000"/>
              </a:lnSpc>
              <a:spcBef>
                <a:spcPts val="500"/>
              </a:spcBef>
              <a:spcAft>
                <a:spcPts val="0"/>
              </a:spcAft>
              <a:buClr>
                <a:srgbClr val="888888"/>
              </a:buClr>
              <a:buSzPts val="1200"/>
              <a:buNone/>
              <a:defRPr sz="1600">
                <a:solidFill>
                  <a:srgbClr val="888888"/>
                </a:solidFill>
              </a:defRPr>
            </a:lvl8pPr>
            <a:lvl9pPr indent="-228600" lvl="8" marL="4114800" algn="l">
              <a:lnSpc>
                <a:spcPct val="90000"/>
              </a:lnSpc>
              <a:spcBef>
                <a:spcPts val="500"/>
              </a:spcBef>
              <a:spcAft>
                <a:spcPts val="0"/>
              </a:spcAft>
              <a:buClr>
                <a:srgbClr val="888888"/>
              </a:buClr>
              <a:buSzPts val="1200"/>
              <a:buNone/>
              <a:defRPr sz="1600">
                <a:solidFill>
                  <a:srgbClr val="888888"/>
                </a:solidFill>
              </a:defRPr>
            </a:lvl9pPr>
          </a:lstStyle>
          <a:p/>
        </p:txBody>
      </p:sp>
      <p:sp>
        <p:nvSpPr>
          <p:cNvPr id="30" name="Google Shape;30;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31" name="Google Shape;31;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32" name="Google Shape;32;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85" name="Shape 185"/>
        <p:cNvGrpSpPr/>
        <p:nvPr/>
      </p:nvGrpSpPr>
      <p:grpSpPr>
        <a:xfrm>
          <a:off x="0" y="0"/>
          <a:ext cx="0" cy="0"/>
          <a:chOff x="0" y="0"/>
          <a:chExt cx="0" cy="0"/>
        </a:xfrm>
      </p:grpSpPr>
      <p:sp>
        <p:nvSpPr>
          <p:cNvPr id="186" name="Google Shape;186;p33"/>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187" name="Google Shape;187;p33"/>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88" name="Shape 188"/>
        <p:cNvGrpSpPr/>
        <p:nvPr/>
      </p:nvGrpSpPr>
      <p:grpSpPr>
        <a:xfrm>
          <a:off x="0" y="0"/>
          <a:ext cx="0" cy="0"/>
          <a:chOff x="0" y="0"/>
          <a:chExt cx="0" cy="0"/>
        </a:xfrm>
      </p:grpSpPr>
      <p:sp>
        <p:nvSpPr>
          <p:cNvPr id="189" name="Google Shape;189;p34"/>
          <p:cNvSpPr txBox="1"/>
          <p:nvPr>
            <p:ph idx="1" type="body"/>
          </p:nvPr>
        </p:nvSpPr>
        <p:spPr>
          <a:xfrm>
            <a:off x="609600" y="5407123"/>
            <a:ext cx="10972800" cy="491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190" name="Google Shape;190;p34"/>
          <p:cNvSpPr txBox="1"/>
          <p:nvPr>
            <p:ph idx="12" type="sldNum"/>
          </p:nvPr>
        </p:nvSpPr>
        <p:spPr>
          <a:xfrm>
            <a:off x="-123" y="6333125"/>
            <a:ext cx="12192000" cy="524700"/>
          </a:xfrm>
          <a:prstGeom prst="rect">
            <a:avLst/>
          </a:prstGeom>
        </p:spPr>
        <p:txBody>
          <a:bodyPr anchorCtr="0" anchor="t"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91" name="Shape 191"/>
        <p:cNvGrpSpPr/>
        <p:nvPr/>
      </p:nvGrpSpPr>
      <p:grpSpPr>
        <a:xfrm>
          <a:off x="0" y="0"/>
          <a:ext cx="0" cy="0"/>
          <a:chOff x="0" y="0"/>
          <a:chExt cx="0" cy="0"/>
        </a:xfrm>
      </p:grpSpPr>
      <p:sp>
        <p:nvSpPr>
          <p:cNvPr id="192" name="Google Shape;192;p35"/>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mplete pattern">
  <p:cSld name="BLANK_1">
    <p:bg>
      <p:bgPr>
        <a:blipFill>
          <a:blip r:embed="rId2">
            <a:alphaModFix/>
          </a:blip>
          <a:stretch>
            <a:fillRect/>
          </a:stretch>
        </a:blipFill>
      </p:bgPr>
    </p:bg>
    <p:spTree>
      <p:nvGrpSpPr>
        <p:cNvPr id="193" name="Shape 193"/>
        <p:cNvGrpSpPr/>
        <p:nvPr/>
      </p:nvGrpSpPr>
      <p:grpSpPr>
        <a:xfrm>
          <a:off x="0" y="0"/>
          <a:ext cx="0" cy="0"/>
          <a:chOff x="0" y="0"/>
          <a:chExt cx="0" cy="0"/>
        </a:xfrm>
      </p:grpSpPr>
      <p:sp>
        <p:nvSpPr>
          <p:cNvPr id="194" name="Google Shape;194;p36"/>
          <p:cNvSpPr/>
          <p:nvPr/>
        </p:nvSpPr>
        <p:spPr>
          <a:xfrm>
            <a:off x="-35400" y="-19800"/>
            <a:ext cx="12262800" cy="6897600"/>
          </a:xfrm>
          <a:prstGeom prst="rect">
            <a:avLst/>
          </a:prstGeom>
          <a:solidFill>
            <a:srgbClr val="CFD8DC">
              <a:alpha val="4923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p36"/>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3">
  <p:cSld name="TITLE_ONLY_3">
    <p:spTree>
      <p:nvGrpSpPr>
        <p:cNvPr id="196" name="Shape 196"/>
        <p:cNvGrpSpPr/>
        <p:nvPr/>
      </p:nvGrpSpPr>
      <p:grpSpPr>
        <a:xfrm>
          <a:off x="0" y="0"/>
          <a:ext cx="0" cy="0"/>
          <a:chOff x="0" y="0"/>
          <a:chExt cx="0" cy="0"/>
        </a:xfrm>
      </p:grpSpPr>
      <p:sp>
        <p:nvSpPr>
          <p:cNvPr id="197" name="Google Shape;197;p37"/>
          <p:cNvSpPr txBox="1"/>
          <p:nvPr>
            <p:ph type="title"/>
          </p:nvPr>
        </p:nvSpPr>
        <p:spPr>
          <a:xfrm>
            <a:off x="947033" y="715533"/>
            <a:ext cx="10298100" cy="641700"/>
          </a:xfrm>
          <a:prstGeom prst="rect">
            <a:avLst/>
          </a:prstGeom>
        </p:spPr>
        <p:txBody>
          <a:bodyPr anchorCtr="0" anchor="ctr"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8" name="Shape 198"/>
        <p:cNvGrpSpPr/>
        <p:nvPr/>
      </p:nvGrpSpPr>
      <p:grpSpPr>
        <a:xfrm>
          <a:off x="0" y="0"/>
          <a:ext cx="0" cy="0"/>
          <a:chOff x="0" y="0"/>
          <a:chExt cx="0" cy="0"/>
        </a:xfrm>
      </p:grpSpPr>
      <p:sp>
        <p:nvSpPr>
          <p:cNvPr id="199" name="Google Shape;199;p38"/>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Autofit/>
          </a:bodyPr>
          <a:lstStyle>
            <a:lvl1pPr lvl="0" rtl="0" algn="l">
              <a:lnSpc>
                <a:spcPct val="90000"/>
              </a:lnSpc>
              <a:spcBef>
                <a:spcPts val="0"/>
              </a:spcBef>
              <a:spcAft>
                <a:spcPts val="0"/>
              </a:spcAft>
              <a:buClr>
                <a:schemeClr val="dk1"/>
              </a:buClr>
              <a:buSzPts val="2700"/>
              <a:buFont typeface="Calibri"/>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00" name="Google Shape;200;p38"/>
          <p:cNvSpPr txBox="1"/>
          <p:nvPr>
            <p:ph idx="1" type="body"/>
          </p:nvPr>
        </p:nvSpPr>
        <p:spPr>
          <a:xfrm>
            <a:off x="838200" y="1825625"/>
            <a:ext cx="10515600" cy="4351200"/>
          </a:xfrm>
          <a:prstGeom prst="rect">
            <a:avLst/>
          </a:prstGeom>
          <a:noFill/>
          <a:ln>
            <a:noFill/>
          </a:ln>
        </p:spPr>
        <p:txBody>
          <a:bodyPr anchorCtr="0" anchor="t" bIns="121900" lIns="121900" spcFirstLastPara="1" rIns="121900" wrap="square" tIns="121900">
            <a:noAutofit/>
          </a:bodyPr>
          <a:lstStyle>
            <a:lvl1pPr indent="-482600" lvl="0" marL="457200" rtl="0" algn="l">
              <a:lnSpc>
                <a:spcPct val="90000"/>
              </a:lnSpc>
              <a:spcBef>
                <a:spcPts val="1100"/>
              </a:spcBef>
              <a:spcAft>
                <a:spcPts val="0"/>
              </a:spcAft>
              <a:buClr>
                <a:schemeClr val="dk1"/>
              </a:buClr>
              <a:buSzPts val="4000"/>
              <a:buFont typeface="Arial"/>
              <a:buChar char="•"/>
              <a:defRPr/>
            </a:lvl1pPr>
            <a:lvl2pPr indent="-431800" lvl="1" marL="914400" rtl="0" algn="l">
              <a:lnSpc>
                <a:spcPct val="90000"/>
              </a:lnSpc>
              <a:spcBef>
                <a:spcPts val="500"/>
              </a:spcBef>
              <a:spcAft>
                <a:spcPts val="0"/>
              </a:spcAft>
              <a:buClr>
                <a:schemeClr val="dk1"/>
              </a:buClr>
              <a:buSzPts val="3200"/>
              <a:buFont typeface="Arial"/>
              <a:buChar char="•"/>
              <a:defRPr/>
            </a:lvl2pPr>
            <a:lvl3pPr indent="-431800" lvl="2" marL="1371600" rtl="0" algn="l">
              <a:lnSpc>
                <a:spcPct val="90000"/>
              </a:lnSpc>
              <a:spcBef>
                <a:spcPts val="500"/>
              </a:spcBef>
              <a:spcAft>
                <a:spcPts val="0"/>
              </a:spcAft>
              <a:buClr>
                <a:schemeClr val="dk1"/>
              </a:buClr>
              <a:buSzPts val="3200"/>
              <a:buFont typeface="Arial"/>
              <a:buChar char="•"/>
              <a:defRPr/>
            </a:lvl3pPr>
            <a:lvl4pPr indent="-381000" lvl="3" marL="1828800" rtl="0" algn="l">
              <a:lnSpc>
                <a:spcPct val="90000"/>
              </a:lnSpc>
              <a:spcBef>
                <a:spcPts val="500"/>
              </a:spcBef>
              <a:spcAft>
                <a:spcPts val="0"/>
              </a:spcAft>
              <a:buClr>
                <a:schemeClr val="dk1"/>
              </a:buClr>
              <a:buSzPts val="2400"/>
              <a:buFont typeface="Arial"/>
              <a:buChar char="•"/>
              <a:defRPr/>
            </a:lvl4pPr>
            <a:lvl5pPr indent="-381000" lvl="4" marL="2286000" rtl="0" algn="l">
              <a:lnSpc>
                <a:spcPct val="90000"/>
              </a:lnSpc>
              <a:spcBef>
                <a:spcPts val="500"/>
              </a:spcBef>
              <a:spcAft>
                <a:spcPts val="0"/>
              </a:spcAft>
              <a:buClr>
                <a:schemeClr val="dk1"/>
              </a:buClr>
              <a:buSzPts val="2400"/>
              <a:buFont typeface="Arial"/>
              <a:buChar char="•"/>
              <a:defRPr/>
            </a:lvl5pPr>
            <a:lvl6pPr indent="-381000" lvl="5" marL="2743200" rtl="0" algn="l">
              <a:lnSpc>
                <a:spcPct val="90000"/>
              </a:lnSpc>
              <a:spcBef>
                <a:spcPts val="500"/>
              </a:spcBef>
              <a:spcAft>
                <a:spcPts val="0"/>
              </a:spcAft>
              <a:buClr>
                <a:schemeClr val="dk1"/>
              </a:buClr>
              <a:buSzPts val="2400"/>
              <a:buFont typeface="Arial"/>
              <a:buChar char="•"/>
              <a:defRPr/>
            </a:lvl6pPr>
            <a:lvl7pPr indent="-381000" lvl="6" marL="3200400" rtl="0" algn="l">
              <a:lnSpc>
                <a:spcPct val="90000"/>
              </a:lnSpc>
              <a:spcBef>
                <a:spcPts val="500"/>
              </a:spcBef>
              <a:spcAft>
                <a:spcPts val="0"/>
              </a:spcAft>
              <a:buClr>
                <a:schemeClr val="dk1"/>
              </a:buClr>
              <a:buSzPts val="2400"/>
              <a:buFont typeface="Arial"/>
              <a:buChar char="•"/>
              <a:defRPr/>
            </a:lvl7pPr>
            <a:lvl8pPr indent="-381000" lvl="7" marL="3657600" rtl="0" algn="l">
              <a:lnSpc>
                <a:spcPct val="90000"/>
              </a:lnSpc>
              <a:spcBef>
                <a:spcPts val="500"/>
              </a:spcBef>
              <a:spcAft>
                <a:spcPts val="0"/>
              </a:spcAft>
              <a:buClr>
                <a:schemeClr val="dk1"/>
              </a:buClr>
              <a:buSzPts val="2400"/>
              <a:buFont typeface="Arial"/>
              <a:buChar char="•"/>
              <a:defRPr/>
            </a:lvl8pPr>
            <a:lvl9pPr indent="-381000" lvl="8" marL="4114800" rtl="0" algn="l">
              <a:lnSpc>
                <a:spcPct val="90000"/>
              </a:lnSpc>
              <a:spcBef>
                <a:spcPts val="500"/>
              </a:spcBef>
              <a:spcAft>
                <a:spcPts val="0"/>
              </a:spcAft>
              <a:buClr>
                <a:schemeClr val="dk1"/>
              </a:buClr>
              <a:buSzPts val="2400"/>
              <a:buFont typeface="Arial"/>
              <a:buChar char="•"/>
              <a:defRPr/>
            </a:lvl9pPr>
          </a:lstStyle>
          <a:p/>
        </p:txBody>
      </p:sp>
      <p:sp>
        <p:nvSpPr>
          <p:cNvPr id="201" name="Google Shape;201;p38"/>
          <p:cNvSpPr txBox="1"/>
          <p:nvPr>
            <p:ph idx="10" type="dt"/>
          </p:nvPr>
        </p:nvSpPr>
        <p:spPr>
          <a:xfrm>
            <a:off x="838200" y="6356350"/>
            <a:ext cx="2743200" cy="365100"/>
          </a:xfrm>
          <a:prstGeom prst="rect">
            <a:avLst/>
          </a:prstGeom>
          <a:noFill/>
          <a:ln>
            <a:noFill/>
          </a:ln>
        </p:spPr>
        <p:txBody>
          <a:bodyPr anchorCtr="0" anchor="ctr" bIns="121900" lIns="121900" spcFirstLastPara="1" rIns="121900" wrap="square" tIns="121900">
            <a:noAutofit/>
          </a:bodyPr>
          <a:lstStyle>
            <a:lvl1pPr indent="-120650" lvl="0" marL="0" marR="0" rtl="0" algn="l">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202" name="Google Shape;202;p38"/>
          <p:cNvSpPr txBox="1"/>
          <p:nvPr>
            <p:ph idx="11" type="ftr"/>
          </p:nvPr>
        </p:nvSpPr>
        <p:spPr>
          <a:xfrm>
            <a:off x="4038600" y="6356350"/>
            <a:ext cx="4114800" cy="365100"/>
          </a:xfrm>
          <a:prstGeom prst="rect">
            <a:avLst/>
          </a:prstGeom>
          <a:noFill/>
          <a:ln>
            <a:noFill/>
          </a:ln>
        </p:spPr>
        <p:txBody>
          <a:bodyPr anchorCtr="0" anchor="ctr" bIns="121900" lIns="121900" spcFirstLastPara="1" rIns="121900" wrap="square" tIns="121900">
            <a:noAutofit/>
          </a:bodyPr>
          <a:lstStyle>
            <a:lvl1pPr indent="-120650" lvl="0" marL="0" marR="0" rtl="0" algn="ctr">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203" name="Google Shape;203;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p40"/>
          <p:cNvSpPr txBox="1"/>
          <p:nvPr>
            <p:ph type="ctrTitle"/>
          </p:nvPr>
        </p:nvSpPr>
        <p:spPr>
          <a:xfrm>
            <a:off x="2266913" y="2655800"/>
            <a:ext cx="7743300" cy="1546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7700"/>
              <a:buNone/>
              <a:defRPr b="1" sz="7700"/>
            </a:lvl1pPr>
            <a:lvl2pPr lvl="1" rtl="0">
              <a:spcBef>
                <a:spcPts val="0"/>
              </a:spcBef>
              <a:spcAft>
                <a:spcPts val="0"/>
              </a:spcAft>
              <a:buSzPts val="7700"/>
              <a:buNone/>
              <a:defRPr b="1" sz="7700"/>
            </a:lvl2pPr>
            <a:lvl3pPr lvl="2" rtl="0">
              <a:spcBef>
                <a:spcPts val="0"/>
              </a:spcBef>
              <a:spcAft>
                <a:spcPts val="0"/>
              </a:spcAft>
              <a:buSzPts val="7700"/>
              <a:buNone/>
              <a:defRPr b="1" sz="7700"/>
            </a:lvl3pPr>
            <a:lvl4pPr lvl="3" rtl="0">
              <a:spcBef>
                <a:spcPts val="0"/>
              </a:spcBef>
              <a:spcAft>
                <a:spcPts val="0"/>
              </a:spcAft>
              <a:buSzPts val="7700"/>
              <a:buNone/>
              <a:defRPr b="1" sz="7700"/>
            </a:lvl4pPr>
            <a:lvl5pPr lvl="4" rtl="0">
              <a:spcBef>
                <a:spcPts val="0"/>
              </a:spcBef>
              <a:spcAft>
                <a:spcPts val="0"/>
              </a:spcAft>
              <a:buSzPts val="7700"/>
              <a:buNone/>
              <a:defRPr b="1" sz="7700"/>
            </a:lvl5pPr>
            <a:lvl6pPr lvl="5" rtl="0">
              <a:spcBef>
                <a:spcPts val="0"/>
              </a:spcBef>
              <a:spcAft>
                <a:spcPts val="0"/>
              </a:spcAft>
              <a:buSzPts val="7700"/>
              <a:buNone/>
              <a:defRPr b="1" sz="7700"/>
            </a:lvl6pPr>
            <a:lvl7pPr lvl="6" rtl="0">
              <a:spcBef>
                <a:spcPts val="0"/>
              </a:spcBef>
              <a:spcAft>
                <a:spcPts val="0"/>
              </a:spcAft>
              <a:buSzPts val="7700"/>
              <a:buNone/>
              <a:defRPr b="1" sz="7700"/>
            </a:lvl7pPr>
            <a:lvl8pPr lvl="7" rtl="0">
              <a:spcBef>
                <a:spcPts val="0"/>
              </a:spcBef>
              <a:spcAft>
                <a:spcPts val="0"/>
              </a:spcAft>
              <a:buSzPts val="7700"/>
              <a:buNone/>
              <a:defRPr b="1" sz="7700"/>
            </a:lvl8pPr>
            <a:lvl9pPr lvl="8" rtl="0">
              <a:spcBef>
                <a:spcPts val="0"/>
              </a:spcBef>
              <a:spcAft>
                <a:spcPts val="0"/>
              </a:spcAft>
              <a:buSzPts val="7700"/>
              <a:buNone/>
              <a:defRPr b="1" sz="7700"/>
            </a:lvl9pPr>
          </a:lstStyle>
          <a:p/>
        </p:txBody>
      </p:sp>
      <p:sp>
        <p:nvSpPr>
          <p:cNvPr id="210" name="Google Shape;210;p40"/>
          <p:cNvSpPr/>
          <p:nvPr/>
        </p:nvSpPr>
        <p:spPr>
          <a:xfrm>
            <a:off x="9783374" y="6173432"/>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p40"/>
          <p:cNvSpPr/>
          <p:nvPr/>
        </p:nvSpPr>
        <p:spPr>
          <a:xfrm>
            <a:off x="10386991" y="5576535"/>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p40"/>
          <p:cNvSpPr/>
          <p:nvPr/>
        </p:nvSpPr>
        <p:spPr>
          <a:xfrm>
            <a:off x="11857671" y="4444464"/>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p40"/>
          <p:cNvSpPr/>
          <p:nvPr/>
        </p:nvSpPr>
        <p:spPr>
          <a:xfrm>
            <a:off x="11695069" y="6565034"/>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p40"/>
          <p:cNvSpPr/>
          <p:nvPr/>
        </p:nvSpPr>
        <p:spPr>
          <a:xfrm>
            <a:off x="3181688" y="677513"/>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40"/>
          <p:cNvSpPr/>
          <p:nvPr/>
        </p:nvSpPr>
        <p:spPr>
          <a:xfrm>
            <a:off x="639279" y="3605307"/>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p40"/>
          <p:cNvSpPr/>
          <p:nvPr/>
        </p:nvSpPr>
        <p:spPr>
          <a:xfrm>
            <a:off x="348719" y="857462"/>
            <a:ext cx="128400" cy="1281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p40"/>
          <p:cNvSpPr/>
          <p:nvPr/>
        </p:nvSpPr>
        <p:spPr>
          <a:xfrm>
            <a:off x="676313" y="1441150"/>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p40"/>
          <p:cNvSpPr/>
          <p:nvPr/>
        </p:nvSpPr>
        <p:spPr>
          <a:xfrm>
            <a:off x="11085359" y="4833763"/>
            <a:ext cx="1923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 name="Google Shape;219;p40"/>
          <p:cNvSpPr/>
          <p:nvPr/>
        </p:nvSpPr>
        <p:spPr>
          <a:xfrm>
            <a:off x="11843810" y="5582348"/>
            <a:ext cx="192300" cy="1920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 name="Google Shape;220;p40"/>
          <p:cNvSpPr/>
          <p:nvPr/>
        </p:nvSpPr>
        <p:spPr>
          <a:xfrm>
            <a:off x="211084" y="2128745"/>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p40"/>
          <p:cNvSpPr/>
          <p:nvPr/>
        </p:nvSpPr>
        <p:spPr>
          <a:xfrm>
            <a:off x="1861978" y="301904"/>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p40"/>
          <p:cNvSpPr/>
          <p:nvPr/>
        </p:nvSpPr>
        <p:spPr>
          <a:xfrm>
            <a:off x="823323" y="2667458"/>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40"/>
          <p:cNvSpPr/>
          <p:nvPr/>
        </p:nvSpPr>
        <p:spPr>
          <a:xfrm>
            <a:off x="4567031" y="517173"/>
            <a:ext cx="76800" cy="768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40"/>
          <p:cNvSpPr/>
          <p:nvPr/>
        </p:nvSpPr>
        <p:spPr>
          <a:xfrm>
            <a:off x="10685373" y="6090061"/>
            <a:ext cx="256800" cy="256500"/>
          </a:xfrm>
          <a:prstGeom prst="ellipse">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225" name="Shape 225"/>
        <p:cNvGrpSpPr/>
        <p:nvPr/>
      </p:nvGrpSpPr>
      <p:grpSpPr>
        <a:xfrm>
          <a:off x="0" y="0"/>
          <a:ext cx="0" cy="0"/>
          <a:chOff x="0" y="0"/>
          <a:chExt cx="0" cy="0"/>
        </a:xfrm>
      </p:grpSpPr>
      <p:sp>
        <p:nvSpPr>
          <p:cNvPr id="226" name="Google Shape;226;p41"/>
          <p:cNvSpPr txBox="1"/>
          <p:nvPr>
            <p:ph type="ctrTitle"/>
          </p:nvPr>
        </p:nvSpPr>
        <p:spPr>
          <a:xfrm>
            <a:off x="2061367" y="2339725"/>
            <a:ext cx="7776900" cy="1546500"/>
          </a:xfrm>
          <a:prstGeom prst="rect">
            <a:avLst/>
          </a:prstGeom>
        </p:spPr>
        <p:txBody>
          <a:bodyPr anchorCtr="0" anchor="b" bIns="121900" lIns="121900" spcFirstLastPara="1" rIns="121900" wrap="square" tIns="121900">
            <a:noAutofit/>
          </a:bodyPr>
          <a:lstStyle>
            <a:lvl1pPr lvl="0" rtl="0">
              <a:spcBef>
                <a:spcPts val="0"/>
              </a:spcBef>
              <a:spcAft>
                <a:spcPts val="0"/>
              </a:spcAft>
              <a:buSzPts val="5900"/>
              <a:buNone/>
              <a:defRPr b="1" sz="5900"/>
            </a:lvl1pPr>
            <a:lvl2pPr lvl="1" rtl="0">
              <a:spcBef>
                <a:spcPts val="0"/>
              </a:spcBef>
              <a:spcAft>
                <a:spcPts val="0"/>
              </a:spcAft>
              <a:buSzPts val="5900"/>
              <a:buNone/>
              <a:defRPr b="1" sz="5900"/>
            </a:lvl2pPr>
            <a:lvl3pPr lvl="2" rtl="0">
              <a:spcBef>
                <a:spcPts val="0"/>
              </a:spcBef>
              <a:spcAft>
                <a:spcPts val="0"/>
              </a:spcAft>
              <a:buSzPts val="5900"/>
              <a:buNone/>
              <a:defRPr b="1" sz="5900"/>
            </a:lvl3pPr>
            <a:lvl4pPr lvl="3" rtl="0">
              <a:spcBef>
                <a:spcPts val="0"/>
              </a:spcBef>
              <a:spcAft>
                <a:spcPts val="0"/>
              </a:spcAft>
              <a:buSzPts val="5900"/>
              <a:buNone/>
              <a:defRPr b="1" sz="5900"/>
            </a:lvl4pPr>
            <a:lvl5pPr lvl="4" rtl="0">
              <a:spcBef>
                <a:spcPts val="0"/>
              </a:spcBef>
              <a:spcAft>
                <a:spcPts val="0"/>
              </a:spcAft>
              <a:buSzPts val="5900"/>
              <a:buNone/>
              <a:defRPr b="1" sz="5900"/>
            </a:lvl5pPr>
            <a:lvl6pPr lvl="5" rtl="0">
              <a:spcBef>
                <a:spcPts val="0"/>
              </a:spcBef>
              <a:spcAft>
                <a:spcPts val="0"/>
              </a:spcAft>
              <a:buSzPts val="5900"/>
              <a:buNone/>
              <a:defRPr b="1" sz="5900"/>
            </a:lvl6pPr>
            <a:lvl7pPr lvl="6" rtl="0">
              <a:spcBef>
                <a:spcPts val="0"/>
              </a:spcBef>
              <a:spcAft>
                <a:spcPts val="0"/>
              </a:spcAft>
              <a:buSzPts val="5900"/>
              <a:buNone/>
              <a:defRPr b="1" sz="5900"/>
            </a:lvl7pPr>
            <a:lvl8pPr lvl="7" rtl="0">
              <a:spcBef>
                <a:spcPts val="0"/>
              </a:spcBef>
              <a:spcAft>
                <a:spcPts val="0"/>
              </a:spcAft>
              <a:buSzPts val="5900"/>
              <a:buNone/>
              <a:defRPr b="1" sz="5900"/>
            </a:lvl8pPr>
            <a:lvl9pPr lvl="8" rtl="0">
              <a:spcBef>
                <a:spcPts val="0"/>
              </a:spcBef>
              <a:spcAft>
                <a:spcPts val="0"/>
              </a:spcAft>
              <a:buSzPts val="5900"/>
              <a:buNone/>
              <a:defRPr b="1" sz="5900"/>
            </a:lvl9pPr>
          </a:lstStyle>
          <a:p/>
        </p:txBody>
      </p:sp>
      <p:sp>
        <p:nvSpPr>
          <p:cNvPr id="227" name="Google Shape;227;p41"/>
          <p:cNvSpPr txBox="1"/>
          <p:nvPr>
            <p:ph idx="1" type="subTitle"/>
          </p:nvPr>
        </p:nvSpPr>
        <p:spPr>
          <a:xfrm>
            <a:off x="2061367" y="4015348"/>
            <a:ext cx="7776900" cy="10464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4000"/>
              <a:buNone/>
              <a:defRPr>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28" name="Shape 228"/>
        <p:cNvGrpSpPr/>
        <p:nvPr/>
      </p:nvGrpSpPr>
      <p:grpSpPr>
        <a:xfrm>
          <a:off x="0" y="0"/>
          <a:ext cx="0" cy="0"/>
          <a:chOff x="0" y="0"/>
          <a:chExt cx="0" cy="0"/>
        </a:xfrm>
      </p:grpSpPr>
      <p:pic>
        <p:nvPicPr>
          <p:cNvPr id="229" name="Google Shape;229;p42"/>
          <p:cNvPicPr preferRelativeResize="0"/>
          <p:nvPr/>
        </p:nvPicPr>
        <p:blipFill rotWithShape="1">
          <a:blip r:embed="rId2">
            <a:alphaModFix/>
          </a:blip>
          <a:srcRect b="0" l="19" r="19" t="0"/>
          <a:stretch/>
        </p:blipFill>
        <p:spPr>
          <a:xfrm flipH="1" rot="10800000">
            <a:off x="7935" y="0"/>
            <a:ext cx="12187469" cy="6858000"/>
          </a:xfrm>
          <a:prstGeom prst="rect">
            <a:avLst/>
          </a:prstGeom>
          <a:noFill/>
          <a:ln>
            <a:noFill/>
          </a:ln>
        </p:spPr>
      </p:pic>
      <p:sp>
        <p:nvSpPr>
          <p:cNvPr id="230" name="Google Shape;230;p42"/>
          <p:cNvSpPr txBox="1"/>
          <p:nvPr>
            <p:ph idx="1" type="body"/>
          </p:nvPr>
        </p:nvSpPr>
        <p:spPr>
          <a:xfrm>
            <a:off x="1620400" y="2298200"/>
            <a:ext cx="8951100" cy="1093200"/>
          </a:xfrm>
          <a:prstGeom prst="rect">
            <a:avLst/>
          </a:prstGeom>
        </p:spPr>
        <p:txBody>
          <a:bodyPr anchorCtr="0" anchor="t" bIns="121900" lIns="121900" spcFirstLastPara="1" rIns="121900" wrap="square" tIns="121900">
            <a:noAutofit/>
          </a:bodyPr>
          <a:lstStyle>
            <a:lvl1pPr indent="-533400" lvl="0" marL="457200" rtl="0" algn="ctr">
              <a:spcBef>
                <a:spcPts val="800"/>
              </a:spcBef>
              <a:spcAft>
                <a:spcPts val="0"/>
              </a:spcAft>
              <a:buClr>
                <a:schemeClr val="dk1"/>
              </a:buClr>
              <a:buSzPts val="4800"/>
              <a:buChar char="◎"/>
              <a:defRPr i="1" sz="4800"/>
            </a:lvl1pPr>
            <a:lvl2pPr indent="-533400" lvl="1" marL="914400" rtl="0" algn="ctr">
              <a:spcBef>
                <a:spcPts val="0"/>
              </a:spcBef>
              <a:spcAft>
                <a:spcPts val="0"/>
              </a:spcAft>
              <a:buClr>
                <a:schemeClr val="dk1"/>
              </a:buClr>
              <a:buSzPts val="4800"/>
              <a:buChar char="○"/>
              <a:defRPr i="1" sz="4800"/>
            </a:lvl2pPr>
            <a:lvl3pPr indent="-533400" lvl="2" marL="1371600" rtl="0" algn="ctr">
              <a:spcBef>
                <a:spcPts val="0"/>
              </a:spcBef>
              <a:spcAft>
                <a:spcPts val="0"/>
              </a:spcAft>
              <a:buClr>
                <a:schemeClr val="dk1"/>
              </a:buClr>
              <a:buSzPts val="4800"/>
              <a:buChar char="◉"/>
              <a:defRPr i="1" sz="4800"/>
            </a:lvl3pPr>
            <a:lvl4pPr indent="-533400" lvl="3" marL="1828800" rtl="0" algn="ctr">
              <a:spcBef>
                <a:spcPts val="0"/>
              </a:spcBef>
              <a:spcAft>
                <a:spcPts val="0"/>
              </a:spcAft>
              <a:buSzPts val="4800"/>
              <a:buChar char="●"/>
              <a:defRPr i="1" sz="4800"/>
            </a:lvl4pPr>
            <a:lvl5pPr indent="-533400" lvl="4" marL="2286000" rtl="0" algn="ctr">
              <a:spcBef>
                <a:spcPts val="0"/>
              </a:spcBef>
              <a:spcAft>
                <a:spcPts val="0"/>
              </a:spcAft>
              <a:buSzPts val="4800"/>
              <a:buChar char="○"/>
              <a:defRPr i="1" sz="4800"/>
            </a:lvl5pPr>
            <a:lvl6pPr indent="-533400" lvl="5" marL="2743200" rtl="0" algn="ctr">
              <a:spcBef>
                <a:spcPts val="0"/>
              </a:spcBef>
              <a:spcAft>
                <a:spcPts val="0"/>
              </a:spcAft>
              <a:buSzPts val="4800"/>
              <a:buChar char="■"/>
              <a:defRPr i="1" sz="4800"/>
            </a:lvl6pPr>
            <a:lvl7pPr indent="-533400" lvl="6" marL="3200400" rtl="0" algn="ctr">
              <a:spcBef>
                <a:spcPts val="0"/>
              </a:spcBef>
              <a:spcAft>
                <a:spcPts val="0"/>
              </a:spcAft>
              <a:buSzPts val="4800"/>
              <a:buChar char="●"/>
              <a:defRPr i="1" sz="4800"/>
            </a:lvl7pPr>
            <a:lvl8pPr indent="-533400" lvl="7" marL="3657600" rtl="0" algn="ctr">
              <a:spcBef>
                <a:spcPts val="0"/>
              </a:spcBef>
              <a:spcAft>
                <a:spcPts val="0"/>
              </a:spcAft>
              <a:buSzPts val="4800"/>
              <a:buChar char="○"/>
              <a:defRPr i="1" sz="4800"/>
            </a:lvl8pPr>
            <a:lvl9pPr indent="-533400" lvl="8" marL="4114800" rtl="0" algn="ctr">
              <a:spcBef>
                <a:spcPts val="0"/>
              </a:spcBef>
              <a:spcAft>
                <a:spcPts val="0"/>
              </a:spcAft>
              <a:buSzPts val="4800"/>
              <a:buChar char="■"/>
              <a:defRPr i="1" sz="4800"/>
            </a:lvl9pPr>
          </a:lstStyle>
          <a:p/>
        </p:txBody>
      </p:sp>
      <p:grpSp>
        <p:nvGrpSpPr>
          <p:cNvPr id="231" name="Google Shape;231;p42"/>
          <p:cNvGrpSpPr/>
          <p:nvPr/>
        </p:nvGrpSpPr>
        <p:grpSpPr>
          <a:xfrm>
            <a:off x="5119408" y="1043890"/>
            <a:ext cx="1952698" cy="1123610"/>
            <a:chOff x="3593400" y="1729675"/>
            <a:chExt cx="1957200" cy="1123610"/>
          </a:xfrm>
        </p:grpSpPr>
        <p:sp>
          <p:nvSpPr>
            <p:cNvPr id="232" name="Google Shape;232;p42"/>
            <p:cNvSpPr txBox="1"/>
            <p:nvPr/>
          </p:nvSpPr>
          <p:spPr>
            <a:xfrm>
              <a:off x="3593400" y="1729675"/>
              <a:ext cx="1957200" cy="871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 sz="8000">
                  <a:solidFill>
                    <a:srgbClr val="0FAEC9"/>
                  </a:solidFill>
                  <a:latin typeface="Source Sans Pro"/>
                  <a:ea typeface="Source Sans Pro"/>
                  <a:cs typeface="Source Sans Pro"/>
                  <a:sym typeface="Source Sans Pro"/>
                </a:rPr>
                <a:t>“</a:t>
              </a:r>
              <a:endParaRPr b="1" sz="8000">
                <a:solidFill>
                  <a:srgbClr val="0FAEC9"/>
                </a:solidFill>
                <a:latin typeface="Source Sans Pro"/>
                <a:ea typeface="Source Sans Pro"/>
                <a:cs typeface="Source Sans Pro"/>
                <a:sym typeface="Source Sans Pro"/>
              </a:endParaRPr>
            </a:p>
          </p:txBody>
        </p:sp>
        <p:sp>
          <p:nvSpPr>
            <p:cNvPr id="233" name="Google Shape;233;p42"/>
            <p:cNvSpPr/>
            <p:nvPr/>
          </p:nvSpPr>
          <p:spPr>
            <a:xfrm>
              <a:off x="403118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p42"/>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0FAEC9"/>
                </a:solidFill>
              </a:endParaRPr>
            </a:p>
          </p:txBody>
        </p:sp>
      </p:grpSp>
      <p:cxnSp>
        <p:nvCxnSpPr>
          <p:cNvPr id="235" name="Google Shape;235;p42"/>
          <p:cNvCxnSpPr>
            <a:endCxn id="233" idx="1"/>
          </p:cNvCxnSpPr>
          <p:nvPr/>
        </p:nvCxnSpPr>
        <p:spPr>
          <a:xfrm>
            <a:off x="5006408" y="520395"/>
            <a:ext cx="709500" cy="714000"/>
          </a:xfrm>
          <a:prstGeom prst="straightConnector1">
            <a:avLst/>
          </a:prstGeom>
          <a:noFill/>
          <a:ln cap="flat" cmpd="sng" w="9525">
            <a:solidFill>
              <a:srgbClr val="CFD8DC"/>
            </a:solidFill>
            <a:prstDash val="solid"/>
            <a:round/>
            <a:headEnd len="med" w="med" type="none"/>
            <a:tailEnd len="med" w="med" type="none"/>
          </a:ln>
        </p:spPr>
      </p:cxnSp>
      <p:cxnSp>
        <p:nvCxnSpPr>
          <p:cNvPr id="236" name="Google Shape;236;p42"/>
          <p:cNvCxnSpPr/>
          <p:nvPr/>
        </p:nvCxnSpPr>
        <p:spPr>
          <a:xfrm rot="10800000">
            <a:off x="5817303" y="581400"/>
            <a:ext cx="278700" cy="492900"/>
          </a:xfrm>
          <a:prstGeom prst="straightConnector1">
            <a:avLst/>
          </a:prstGeom>
          <a:noFill/>
          <a:ln cap="flat" cmpd="sng" w="9525">
            <a:solidFill>
              <a:srgbClr val="CFD8DC"/>
            </a:solidFill>
            <a:prstDash val="solid"/>
            <a:round/>
            <a:headEnd len="med" w="med" type="none"/>
            <a:tailEnd len="med" w="med" type="none"/>
          </a:ln>
        </p:spPr>
      </p:cxnSp>
      <p:cxnSp>
        <p:nvCxnSpPr>
          <p:cNvPr id="237" name="Google Shape;237;p42"/>
          <p:cNvCxnSpPr/>
          <p:nvPr/>
        </p:nvCxnSpPr>
        <p:spPr>
          <a:xfrm flipH="1" rot="10800000">
            <a:off x="6272680" y="469340"/>
            <a:ext cx="462900" cy="632700"/>
          </a:xfrm>
          <a:prstGeom prst="straightConnector1">
            <a:avLst/>
          </a:prstGeom>
          <a:noFill/>
          <a:ln cap="flat" cmpd="sng" w="9525">
            <a:solidFill>
              <a:srgbClr val="CFD8DC"/>
            </a:solidFill>
            <a:prstDash val="solid"/>
            <a:round/>
            <a:headEnd len="med" w="med" type="none"/>
            <a:tailEnd len="med" w="med" type="none"/>
          </a:ln>
        </p:spPr>
      </p:cxnSp>
      <p:sp>
        <p:nvSpPr>
          <p:cNvPr id="238" name="Google Shape;238;p42"/>
          <p:cNvSpPr txBox="1"/>
          <p:nvPr>
            <p:ph idx="12" type="sldNum"/>
          </p:nvPr>
        </p:nvSpPr>
        <p:spPr>
          <a:xfrm>
            <a:off x="-116" y="6333125"/>
            <a:ext cx="12192000" cy="524700"/>
          </a:xfrm>
          <a:prstGeom prst="rect">
            <a:avLst/>
          </a:prstGeom>
        </p:spPr>
        <p:txBody>
          <a:bodyPr anchorCtr="0" anchor="t"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9" name="Shape 239"/>
        <p:cNvGrpSpPr/>
        <p:nvPr/>
      </p:nvGrpSpPr>
      <p:grpSpPr>
        <a:xfrm>
          <a:off x="0" y="0"/>
          <a:ext cx="0" cy="0"/>
          <a:chOff x="0" y="0"/>
          <a:chExt cx="0" cy="0"/>
        </a:xfrm>
      </p:grpSpPr>
      <p:sp>
        <p:nvSpPr>
          <p:cNvPr id="240" name="Google Shape;240;p43"/>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41" name="Google Shape;241;p43"/>
          <p:cNvSpPr txBox="1"/>
          <p:nvPr>
            <p:ph idx="1" type="body"/>
          </p:nvPr>
        </p:nvSpPr>
        <p:spPr>
          <a:xfrm>
            <a:off x="1048200" y="1682267"/>
            <a:ext cx="10095600" cy="4764900"/>
          </a:xfrm>
          <a:prstGeom prst="rect">
            <a:avLst/>
          </a:prstGeom>
        </p:spPr>
        <p:txBody>
          <a:bodyPr anchorCtr="0" anchor="t" bIns="121900" lIns="121900" spcFirstLastPara="1" rIns="121900" wrap="square" tIns="121900">
            <a:noAutofit/>
          </a:bodyPr>
          <a:lstStyle>
            <a:lvl1pPr indent="-431800" lvl="0" marL="457200" rtl="0">
              <a:spcBef>
                <a:spcPts val="800"/>
              </a:spcBef>
              <a:spcAft>
                <a:spcPts val="0"/>
              </a:spcAft>
              <a:buSzPts val="3200"/>
              <a:buChar char="◎"/>
              <a:defRPr sz="3200"/>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242" name="Google Shape;242;p43"/>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38" name="Google Shape;38;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39" name="Google Shape;39;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43" name="Shape 243"/>
        <p:cNvGrpSpPr/>
        <p:nvPr/>
      </p:nvGrpSpPr>
      <p:grpSpPr>
        <a:xfrm>
          <a:off x="0" y="0"/>
          <a:ext cx="0" cy="0"/>
          <a:chOff x="0" y="0"/>
          <a:chExt cx="0" cy="0"/>
        </a:xfrm>
      </p:grpSpPr>
      <p:sp>
        <p:nvSpPr>
          <p:cNvPr id="244" name="Google Shape;244;p44"/>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45" name="Google Shape;245;p44"/>
          <p:cNvSpPr txBox="1"/>
          <p:nvPr>
            <p:ph idx="1" type="body"/>
          </p:nvPr>
        </p:nvSpPr>
        <p:spPr>
          <a:xfrm>
            <a:off x="1048183" y="1600200"/>
            <a:ext cx="4900500" cy="4967700"/>
          </a:xfrm>
          <a:prstGeom prst="rect">
            <a:avLst/>
          </a:prstGeom>
        </p:spPr>
        <p:txBody>
          <a:bodyPr anchorCtr="0" anchor="t" bIns="121900" lIns="121900" spcFirstLastPara="1" rIns="121900" wrap="square" tIns="121900">
            <a:noAutofit/>
          </a:bodyPr>
          <a:lstStyle>
            <a:lvl1pPr indent="-400050" lvl="0" marL="457200" rtl="0">
              <a:spcBef>
                <a:spcPts val="800"/>
              </a:spcBef>
              <a:spcAft>
                <a:spcPts val="0"/>
              </a:spcAft>
              <a:buSzPts val="2700"/>
              <a:buChar char="◎"/>
              <a:defRPr sz="2700"/>
            </a:lvl1pPr>
            <a:lvl2pPr indent="-400050" lvl="1" marL="914400" rtl="0">
              <a:spcBef>
                <a:spcPts val="0"/>
              </a:spcBef>
              <a:spcAft>
                <a:spcPts val="0"/>
              </a:spcAft>
              <a:buSzPts val="2700"/>
              <a:buChar char="○"/>
              <a:defRPr sz="2700"/>
            </a:lvl2pPr>
            <a:lvl3pPr indent="-400050" lvl="2" marL="1371600" rtl="0">
              <a:spcBef>
                <a:spcPts val="0"/>
              </a:spcBef>
              <a:spcAft>
                <a:spcPts val="0"/>
              </a:spcAft>
              <a:buSzPts val="2700"/>
              <a:buChar char="◉"/>
              <a:defRPr sz="2700"/>
            </a:lvl3pPr>
            <a:lvl4pPr indent="-400050" lvl="3" marL="1828800" rtl="0">
              <a:spcBef>
                <a:spcPts val="0"/>
              </a:spcBef>
              <a:spcAft>
                <a:spcPts val="0"/>
              </a:spcAft>
              <a:buSzPts val="2700"/>
              <a:buChar char="●"/>
              <a:defRPr sz="2700"/>
            </a:lvl4pPr>
            <a:lvl5pPr indent="-400050" lvl="4" marL="2286000" rtl="0">
              <a:spcBef>
                <a:spcPts val="0"/>
              </a:spcBef>
              <a:spcAft>
                <a:spcPts val="0"/>
              </a:spcAft>
              <a:buSzPts val="2700"/>
              <a:buChar char="○"/>
              <a:defRPr sz="2700"/>
            </a:lvl5pPr>
            <a:lvl6pPr indent="-400050" lvl="5" marL="2743200" rtl="0">
              <a:spcBef>
                <a:spcPts val="0"/>
              </a:spcBef>
              <a:spcAft>
                <a:spcPts val="0"/>
              </a:spcAft>
              <a:buSzPts val="2700"/>
              <a:buChar char="■"/>
              <a:defRPr sz="2700"/>
            </a:lvl6pPr>
            <a:lvl7pPr indent="-400050" lvl="6" marL="3200400" rtl="0">
              <a:spcBef>
                <a:spcPts val="0"/>
              </a:spcBef>
              <a:spcAft>
                <a:spcPts val="0"/>
              </a:spcAft>
              <a:buSzPts val="2700"/>
              <a:buChar char="●"/>
              <a:defRPr sz="2700"/>
            </a:lvl7pPr>
            <a:lvl8pPr indent="-400050" lvl="7" marL="3657600" rtl="0">
              <a:spcBef>
                <a:spcPts val="0"/>
              </a:spcBef>
              <a:spcAft>
                <a:spcPts val="0"/>
              </a:spcAft>
              <a:buSzPts val="2700"/>
              <a:buChar char="○"/>
              <a:defRPr sz="2700"/>
            </a:lvl8pPr>
            <a:lvl9pPr indent="-400050" lvl="8" marL="4114800" rtl="0">
              <a:spcBef>
                <a:spcPts val="0"/>
              </a:spcBef>
              <a:spcAft>
                <a:spcPts val="0"/>
              </a:spcAft>
              <a:buSzPts val="2700"/>
              <a:buChar char="■"/>
              <a:defRPr sz="2700"/>
            </a:lvl9pPr>
          </a:lstStyle>
          <a:p/>
        </p:txBody>
      </p:sp>
      <p:sp>
        <p:nvSpPr>
          <p:cNvPr id="246" name="Google Shape;246;p44"/>
          <p:cNvSpPr txBox="1"/>
          <p:nvPr>
            <p:ph idx="2" type="body"/>
          </p:nvPr>
        </p:nvSpPr>
        <p:spPr>
          <a:xfrm>
            <a:off x="6243545" y="1600200"/>
            <a:ext cx="4900500" cy="4967700"/>
          </a:xfrm>
          <a:prstGeom prst="rect">
            <a:avLst/>
          </a:prstGeom>
        </p:spPr>
        <p:txBody>
          <a:bodyPr anchorCtr="0" anchor="t" bIns="121900" lIns="121900" spcFirstLastPara="1" rIns="121900" wrap="square" tIns="121900">
            <a:noAutofit/>
          </a:bodyPr>
          <a:lstStyle>
            <a:lvl1pPr indent="-400050" lvl="0" marL="457200" rtl="0">
              <a:spcBef>
                <a:spcPts val="800"/>
              </a:spcBef>
              <a:spcAft>
                <a:spcPts val="0"/>
              </a:spcAft>
              <a:buSzPts val="2700"/>
              <a:buChar char="◎"/>
              <a:defRPr sz="2700"/>
            </a:lvl1pPr>
            <a:lvl2pPr indent="-400050" lvl="1" marL="914400" rtl="0">
              <a:spcBef>
                <a:spcPts val="0"/>
              </a:spcBef>
              <a:spcAft>
                <a:spcPts val="0"/>
              </a:spcAft>
              <a:buSzPts val="2700"/>
              <a:buChar char="○"/>
              <a:defRPr sz="2700"/>
            </a:lvl2pPr>
            <a:lvl3pPr indent="-400050" lvl="2" marL="1371600" rtl="0">
              <a:spcBef>
                <a:spcPts val="0"/>
              </a:spcBef>
              <a:spcAft>
                <a:spcPts val="0"/>
              </a:spcAft>
              <a:buSzPts val="2700"/>
              <a:buChar char="◉"/>
              <a:defRPr sz="2700"/>
            </a:lvl3pPr>
            <a:lvl4pPr indent="-400050" lvl="3" marL="1828800" rtl="0">
              <a:spcBef>
                <a:spcPts val="0"/>
              </a:spcBef>
              <a:spcAft>
                <a:spcPts val="0"/>
              </a:spcAft>
              <a:buSzPts val="2700"/>
              <a:buChar char="●"/>
              <a:defRPr sz="2700"/>
            </a:lvl4pPr>
            <a:lvl5pPr indent="-400050" lvl="4" marL="2286000" rtl="0">
              <a:spcBef>
                <a:spcPts val="0"/>
              </a:spcBef>
              <a:spcAft>
                <a:spcPts val="0"/>
              </a:spcAft>
              <a:buSzPts val="2700"/>
              <a:buChar char="○"/>
              <a:defRPr sz="2700"/>
            </a:lvl5pPr>
            <a:lvl6pPr indent="-400050" lvl="5" marL="2743200" rtl="0">
              <a:spcBef>
                <a:spcPts val="0"/>
              </a:spcBef>
              <a:spcAft>
                <a:spcPts val="0"/>
              </a:spcAft>
              <a:buSzPts val="2700"/>
              <a:buChar char="■"/>
              <a:defRPr sz="2700"/>
            </a:lvl6pPr>
            <a:lvl7pPr indent="-400050" lvl="6" marL="3200400" rtl="0">
              <a:spcBef>
                <a:spcPts val="0"/>
              </a:spcBef>
              <a:spcAft>
                <a:spcPts val="0"/>
              </a:spcAft>
              <a:buSzPts val="2700"/>
              <a:buChar char="●"/>
              <a:defRPr sz="2700"/>
            </a:lvl7pPr>
            <a:lvl8pPr indent="-400050" lvl="7" marL="3657600" rtl="0">
              <a:spcBef>
                <a:spcPts val="0"/>
              </a:spcBef>
              <a:spcAft>
                <a:spcPts val="0"/>
              </a:spcAft>
              <a:buSzPts val="2700"/>
              <a:buChar char="○"/>
              <a:defRPr sz="2700"/>
            </a:lvl8pPr>
            <a:lvl9pPr indent="-400050" lvl="8" marL="4114800" rtl="0">
              <a:spcBef>
                <a:spcPts val="0"/>
              </a:spcBef>
              <a:spcAft>
                <a:spcPts val="0"/>
              </a:spcAft>
              <a:buSzPts val="2700"/>
              <a:buChar char="■"/>
              <a:defRPr sz="2700"/>
            </a:lvl9pPr>
          </a:lstStyle>
          <a:p/>
        </p:txBody>
      </p:sp>
      <p:sp>
        <p:nvSpPr>
          <p:cNvPr id="247" name="Google Shape;247;p44"/>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8" name="Shape 248"/>
        <p:cNvGrpSpPr/>
        <p:nvPr/>
      </p:nvGrpSpPr>
      <p:grpSpPr>
        <a:xfrm>
          <a:off x="0" y="0"/>
          <a:ext cx="0" cy="0"/>
          <a:chOff x="0" y="0"/>
          <a:chExt cx="0" cy="0"/>
        </a:xfrm>
      </p:grpSpPr>
      <p:sp>
        <p:nvSpPr>
          <p:cNvPr id="249" name="Google Shape;249;p45"/>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50" name="Google Shape;250;p45"/>
          <p:cNvSpPr txBox="1"/>
          <p:nvPr>
            <p:ph idx="1" type="body"/>
          </p:nvPr>
        </p:nvSpPr>
        <p:spPr>
          <a:xfrm>
            <a:off x="1048200"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51" name="Google Shape;251;p45"/>
          <p:cNvSpPr txBox="1"/>
          <p:nvPr>
            <p:ph idx="2" type="body"/>
          </p:nvPr>
        </p:nvSpPr>
        <p:spPr>
          <a:xfrm>
            <a:off x="4439989"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52" name="Google Shape;252;p45"/>
          <p:cNvSpPr txBox="1"/>
          <p:nvPr>
            <p:ph idx="3" type="body"/>
          </p:nvPr>
        </p:nvSpPr>
        <p:spPr>
          <a:xfrm>
            <a:off x="7831778" y="1600200"/>
            <a:ext cx="3226500" cy="49677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53" name="Google Shape;253;p45"/>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54" name="Shape 254"/>
        <p:cNvGrpSpPr/>
        <p:nvPr/>
      </p:nvGrpSpPr>
      <p:grpSpPr>
        <a:xfrm>
          <a:off x="0" y="0"/>
          <a:ext cx="0" cy="0"/>
          <a:chOff x="0" y="0"/>
          <a:chExt cx="0" cy="0"/>
        </a:xfrm>
      </p:grpSpPr>
      <p:sp>
        <p:nvSpPr>
          <p:cNvPr id="255" name="Google Shape;255;p46"/>
          <p:cNvSpPr txBox="1"/>
          <p:nvPr>
            <p:ph type="title"/>
          </p:nvPr>
        </p:nvSpPr>
        <p:spPr>
          <a:xfrm>
            <a:off x="1048200" y="410826"/>
            <a:ext cx="10095600" cy="936900"/>
          </a:xfrm>
          <a:prstGeom prst="rect">
            <a:avLst/>
          </a:prstGeom>
        </p:spPr>
        <p:txBody>
          <a:bodyPr anchorCtr="0" anchor="b"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56" name="Google Shape;256;p46"/>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257" name="Shape 257"/>
        <p:cNvGrpSpPr/>
        <p:nvPr/>
      </p:nvGrpSpPr>
      <p:grpSpPr>
        <a:xfrm>
          <a:off x="0" y="0"/>
          <a:ext cx="0" cy="0"/>
          <a:chOff x="0" y="0"/>
          <a:chExt cx="0" cy="0"/>
        </a:xfrm>
      </p:grpSpPr>
      <p:sp>
        <p:nvSpPr>
          <p:cNvPr id="258" name="Google Shape;258;p47"/>
          <p:cNvSpPr txBox="1"/>
          <p:nvPr>
            <p:ph idx="1" type="body"/>
          </p:nvPr>
        </p:nvSpPr>
        <p:spPr>
          <a:xfrm>
            <a:off x="609600" y="5407123"/>
            <a:ext cx="10972800" cy="491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259" name="Google Shape;259;p47"/>
          <p:cNvSpPr txBox="1"/>
          <p:nvPr>
            <p:ph idx="12" type="sldNum"/>
          </p:nvPr>
        </p:nvSpPr>
        <p:spPr>
          <a:xfrm>
            <a:off x="-123" y="6333125"/>
            <a:ext cx="12192000" cy="524700"/>
          </a:xfrm>
          <a:prstGeom prst="rect">
            <a:avLst/>
          </a:prstGeom>
        </p:spPr>
        <p:txBody>
          <a:bodyPr anchorCtr="0" anchor="t"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60" name="Shape 260"/>
        <p:cNvGrpSpPr/>
        <p:nvPr/>
      </p:nvGrpSpPr>
      <p:grpSpPr>
        <a:xfrm>
          <a:off x="0" y="0"/>
          <a:ext cx="0" cy="0"/>
          <a:chOff x="0" y="0"/>
          <a:chExt cx="0" cy="0"/>
        </a:xfrm>
      </p:grpSpPr>
      <p:sp>
        <p:nvSpPr>
          <p:cNvPr id="261" name="Google Shape;261;p48"/>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mplete pattern">
  <p:cSld name="BLANK_1">
    <p:bg>
      <p:bgPr>
        <a:blipFill>
          <a:blip r:embed="rId2">
            <a:alphaModFix/>
          </a:blip>
          <a:stretch>
            <a:fillRect/>
          </a:stretch>
        </a:blipFill>
      </p:bgPr>
    </p:bg>
    <p:spTree>
      <p:nvGrpSpPr>
        <p:cNvPr id="262" name="Shape 262"/>
        <p:cNvGrpSpPr/>
        <p:nvPr/>
      </p:nvGrpSpPr>
      <p:grpSpPr>
        <a:xfrm>
          <a:off x="0" y="0"/>
          <a:ext cx="0" cy="0"/>
          <a:chOff x="0" y="0"/>
          <a:chExt cx="0" cy="0"/>
        </a:xfrm>
      </p:grpSpPr>
      <p:sp>
        <p:nvSpPr>
          <p:cNvPr id="263" name="Google Shape;263;p49"/>
          <p:cNvSpPr/>
          <p:nvPr/>
        </p:nvSpPr>
        <p:spPr>
          <a:xfrm>
            <a:off x="-35400" y="-19800"/>
            <a:ext cx="12262800" cy="6897600"/>
          </a:xfrm>
          <a:prstGeom prst="rect">
            <a:avLst/>
          </a:prstGeom>
          <a:solidFill>
            <a:srgbClr val="CFD8DC">
              <a:alpha val="4923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49"/>
          <p:cNvSpPr txBox="1"/>
          <p:nvPr>
            <p:ph idx="12" type="sldNum"/>
          </p:nvPr>
        </p:nvSpPr>
        <p:spPr>
          <a:xfrm>
            <a:off x="11205845" y="6333134"/>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3">
  <p:cSld name="TITLE_ONLY_3">
    <p:spTree>
      <p:nvGrpSpPr>
        <p:cNvPr id="265" name="Shape 265"/>
        <p:cNvGrpSpPr/>
        <p:nvPr/>
      </p:nvGrpSpPr>
      <p:grpSpPr>
        <a:xfrm>
          <a:off x="0" y="0"/>
          <a:ext cx="0" cy="0"/>
          <a:chOff x="0" y="0"/>
          <a:chExt cx="0" cy="0"/>
        </a:xfrm>
      </p:grpSpPr>
      <p:sp>
        <p:nvSpPr>
          <p:cNvPr id="266" name="Google Shape;266;p50"/>
          <p:cNvSpPr txBox="1"/>
          <p:nvPr>
            <p:ph type="title"/>
          </p:nvPr>
        </p:nvSpPr>
        <p:spPr>
          <a:xfrm>
            <a:off x="947033" y="715533"/>
            <a:ext cx="10298100" cy="641700"/>
          </a:xfrm>
          <a:prstGeom prst="rect">
            <a:avLst/>
          </a:prstGeom>
        </p:spPr>
        <p:txBody>
          <a:bodyPr anchorCtr="0" anchor="ctr" bIns="121900" lIns="121900" spcFirstLastPara="1" rIns="121900" wrap="square" tIns="12190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51"/>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Autofit/>
          </a:bodyPr>
          <a:lstStyle>
            <a:lvl1pPr lvl="0" rtl="0" algn="l">
              <a:lnSpc>
                <a:spcPct val="90000"/>
              </a:lnSpc>
              <a:spcBef>
                <a:spcPts val="0"/>
              </a:spcBef>
              <a:spcAft>
                <a:spcPts val="0"/>
              </a:spcAft>
              <a:buClr>
                <a:schemeClr val="dk1"/>
              </a:buClr>
              <a:buSzPts val="2700"/>
              <a:buFont typeface="Calibri"/>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269" name="Google Shape;269;p51"/>
          <p:cNvSpPr txBox="1"/>
          <p:nvPr>
            <p:ph idx="1" type="body"/>
          </p:nvPr>
        </p:nvSpPr>
        <p:spPr>
          <a:xfrm>
            <a:off x="838200" y="1825625"/>
            <a:ext cx="10515600" cy="4351200"/>
          </a:xfrm>
          <a:prstGeom prst="rect">
            <a:avLst/>
          </a:prstGeom>
          <a:noFill/>
          <a:ln>
            <a:noFill/>
          </a:ln>
        </p:spPr>
        <p:txBody>
          <a:bodyPr anchorCtr="0" anchor="t" bIns="121900" lIns="121900" spcFirstLastPara="1" rIns="121900" wrap="square" tIns="121900">
            <a:noAutofit/>
          </a:bodyPr>
          <a:lstStyle>
            <a:lvl1pPr indent="-482600" lvl="0" marL="457200" rtl="0" algn="l">
              <a:lnSpc>
                <a:spcPct val="90000"/>
              </a:lnSpc>
              <a:spcBef>
                <a:spcPts val="1100"/>
              </a:spcBef>
              <a:spcAft>
                <a:spcPts val="0"/>
              </a:spcAft>
              <a:buClr>
                <a:schemeClr val="dk1"/>
              </a:buClr>
              <a:buSzPts val="4000"/>
              <a:buFont typeface="Arial"/>
              <a:buChar char="•"/>
              <a:defRPr/>
            </a:lvl1pPr>
            <a:lvl2pPr indent="-431800" lvl="1" marL="914400" rtl="0" algn="l">
              <a:lnSpc>
                <a:spcPct val="90000"/>
              </a:lnSpc>
              <a:spcBef>
                <a:spcPts val="500"/>
              </a:spcBef>
              <a:spcAft>
                <a:spcPts val="0"/>
              </a:spcAft>
              <a:buClr>
                <a:schemeClr val="dk1"/>
              </a:buClr>
              <a:buSzPts val="3200"/>
              <a:buFont typeface="Arial"/>
              <a:buChar char="•"/>
              <a:defRPr/>
            </a:lvl2pPr>
            <a:lvl3pPr indent="-431800" lvl="2" marL="1371600" rtl="0" algn="l">
              <a:lnSpc>
                <a:spcPct val="90000"/>
              </a:lnSpc>
              <a:spcBef>
                <a:spcPts val="500"/>
              </a:spcBef>
              <a:spcAft>
                <a:spcPts val="0"/>
              </a:spcAft>
              <a:buClr>
                <a:schemeClr val="dk1"/>
              </a:buClr>
              <a:buSzPts val="3200"/>
              <a:buFont typeface="Arial"/>
              <a:buChar char="•"/>
              <a:defRPr/>
            </a:lvl3pPr>
            <a:lvl4pPr indent="-381000" lvl="3" marL="1828800" rtl="0" algn="l">
              <a:lnSpc>
                <a:spcPct val="90000"/>
              </a:lnSpc>
              <a:spcBef>
                <a:spcPts val="500"/>
              </a:spcBef>
              <a:spcAft>
                <a:spcPts val="0"/>
              </a:spcAft>
              <a:buClr>
                <a:schemeClr val="dk1"/>
              </a:buClr>
              <a:buSzPts val="2400"/>
              <a:buFont typeface="Arial"/>
              <a:buChar char="•"/>
              <a:defRPr/>
            </a:lvl4pPr>
            <a:lvl5pPr indent="-381000" lvl="4" marL="2286000" rtl="0" algn="l">
              <a:lnSpc>
                <a:spcPct val="90000"/>
              </a:lnSpc>
              <a:spcBef>
                <a:spcPts val="500"/>
              </a:spcBef>
              <a:spcAft>
                <a:spcPts val="0"/>
              </a:spcAft>
              <a:buClr>
                <a:schemeClr val="dk1"/>
              </a:buClr>
              <a:buSzPts val="2400"/>
              <a:buFont typeface="Arial"/>
              <a:buChar char="•"/>
              <a:defRPr/>
            </a:lvl5pPr>
            <a:lvl6pPr indent="-381000" lvl="5" marL="2743200" rtl="0" algn="l">
              <a:lnSpc>
                <a:spcPct val="90000"/>
              </a:lnSpc>
              <a:spcBef>
                <a:spcPts val="500"/>
              </a:spcBef>
              <a:spcAft>
                <a:spcPts val="0"/>
              </a:spcAft>
              <a:buClr>
                <a:schemeClr val="dk1"/>
              </a:buClr>
              <a:buSzPts val="2400"/>
              <a:buFont typeface="Arial"/>
              <a:buChar char="•"/>
              <a:defRPr/>
            </a:lvl6pPr>
            <a:lvl7pPr indent="-381000" lvl="6" marL="3200400" rtl="0" algn="l">
              <a:lnSpc>
                <a:spcPct val="90000"/>
              </a:lnSpc>
              <a:spcBef>
                <a:spcPts val="500"/>
              </a:spcBef>
              <a:spcAft>
                <a:spcPts val="0"/>
              </a:spcAft>
              <a:buClr>
                <a:schemeClr val="dk1"/>
              </a:buClr>
              <a:buSzPts val="2400"/>
              <a:buFont typeface="Arial"/>
              <a:buChar char="•"/>
              <a:defRPr/>
            </a:lvl7pPr>
            <a:lvl8pPr indent="-381000" lvl="7" marL="3657600" rtl="0" algn="l">
              <a:lnSpc>
                <a:spcPct val="90000"/>
              </a:lnSpc>
              <a:spcBef>
                <a:spcPts val="500"/>
              </a:spcBef>
              <a:spcAft>
                <a:spcPts val="0"/>
              </a:spcAft>
              <a:buClr>
                <a:schemeClr val="dk1"/>
              </a:buClr>
              <a:buSzPts val="2400"/>
              <a:buFont typeface="Arial"/>
              <a:buChar char="•"/>
              <a:defRPr/>
            </a:lvl8pPr>
            <a:lvl9pPr indent="-381000" lvl="8" marL="4114800" rtl="0" algn="l">
              <a:lnSpc>
                <a:spcPct val="90000"/>
              </a:lnSpc>
              <a:spcBef>
                <a:spcPts val="500"/>
              </a:spcBef>
              <a:spcAft>
                <a:spcPts val="0"/>
              </a:spcAft>
              <a:buClr>
                <a:schemeClr val="dk1"/>
              </a:buClr>
              <a:buSzPts val="2400"/>
              <a:buFont typeface="Arial"/>
              <a:buChar char="•"/>
              <a:defRPr/>
            </a:lvl9pPr>
          </a:lstStyle>
          <a:p/>
        </p:txBody>
      </p:sp>
      <p:sp>
        <p:nvSpPr>
          <p:cNvPr id="270" name="Google Shape;270;p51"/>
          <p:cNvSpPr txBox="1"/>
          <p:nvPr>
            <p:ph idx="10" type="dt"/>
          </p:nvPr>
        </p:nvSpPr>
        <p:spPr>
          <a:xfrm>
            <a:off x="838200" y="6356350"/>
            <a:ext cx="2743200" cy="365100"/>
          </a:xfrm>
          <a:prstGeom prst="rect">
            <a:avLst/>
          </a:prstGeom>
          <a:noFill/>
          <a:ln>
            <a:noFill/>
          </a:ln>
        </p:spPr>
        <p:txBody>
          <a:bodyPr anchorCtr="0" anchor="ctr" bIns="121900" lIns="121900" spcFirstLastPara="1" rIns="121900" wrap="square" tIns="121900">
            <a:noAutofit/>
          </a:bodyPr>
          <a:lstStyle>
            <a:lvl1pPr indent="-120650" lvl="0" marL="0" marR="0" rtl="0" algn="l">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271" name="Google Shape;271;p51"/>
          <p:cNvSpPr txBox="1"/>
          <p:nvPr>
            <p:ph idx="11" type="ftr"/>
          </p:nvPr>
        </p:nvSpPr>
        <p:spPr>
          <a:xfrm>
            <a:off x="4038600" y="6356350"/>
            <a:ext cx="4114800" cy="365100"/>
          </a:xfrm>
          <a:prstGeom prst="rect">
            <a:avLst/>
          </a:prstGeom>
          <a:noFill/>
          <a:ln>
            <a:noFill/>
          </a:ln>
        </p:spPr>
        <p:txBody>
          <a:bodyPr anchorCtr="0" anchor="ctr" bIns="121900" lIns="121900" spcFirstLastPara="1" rIns="121900" wrap="square" tIns="121900">
            <a:noAutofit/>
          </a:bodyPr>
          <a:lstStyle>
            <a:lvl1pPr indent="-120650" lvl="0" marL="0" marR="0" rtl="0" algn="ctr">
              <a:spcBef>
                <a:spcPts val="0"/>
              </a:spcBef>
              <a:spcAft>
                <a:spcPts val="0"/>
              </a:spcAft>
              <a:buSzPts val="1900"/>
              <a:buChar char="●"/>
              <a:defRPr sz="1900"/>
            </a:lvl1pPr>
            <a:lvl2pPr indent="-120650" lvl="1" marL="457200" marR="0" rtl="0" algn="l">
              <a:spcBef>
                <a:spcPts val="0"/>
              </a:spcBef>
              <a:spcAft>
                <a:spcPts val="0"/>
              </a:spcAft>
              <a:buSzPts val="1900"/>
              <a:buChar char="○"/>
              <a:defRPr sz="1900"/>
            </a:lvl2pPr>
            <a:lvl3pPr indent="-120650" lvl="2" marL="914400" marR="0" rtl="0" algn="l">
              <a:spcBef>
                <a:spcPts val="0"/>
              </a:spcBef>
              <a:spcAft>
                <a:spcPts val="0"/>
              </a:spcAft>
              <a:buSzPts val="1900"/>
              <a:buChar char="■"/>
              <a:defRPr sz="1900"/>
            </a:lvl3pPr>
            <a:lvl4pPr indent="-120650" lvl="3" marL="1371600" marR="0" rtl="0" algn="l">
              <a:spcBef>
                <a:spcPts val="0"/>
              </a:spcBef>
              <a:spcAft>
                <a:spcPts val="0"/>
              </a:spcAft>
              <a:buSzPts val="1900"/>
              <a:buChar char="●"/>
              <a:defRPr sz="1900"/>
            </a:lvl4pPr>
            <a:lvl5pPr indent="-120650" lvl="4" marL="1828800" marR="0" rtl="0" algn="l">
              <a:spcBef>
                <a:spcPts val="0"/>
              </a:spcBef>
              <a:spcAft>
                <a:spcPts val="0"/>
              </a:spcAft>
              <a:buSzPts val="1900"/>
              <a:buChar char="○"/>
              <a:defRPr sz="1900"/>
            </a:lvl5pPr>
            <a:lvl6pPr indent="-120650" lvl="5" marL="2286000" marR="0" rtl="0" algn="l">
              <a:spcBef>
                <a:spcPts val="0"/>
              </a:spcBef>
              <a:spcAft>
                <a:spcPts val="0"/>
              </a:spcAft>
              <a:buSzPts val="1900"/>
              <a:buChar char="■"/>
              <a:defRPr sz="1900"/>
            </a:lvl6pPr>
            <a:lvl7pPr indent="-120650" lvl="6" marL="2743200" marR="0" rtl="0" algn="l">
              <a:spcBef>
                <a:spcPts val="0"/>
              </a:spcBef>
              <a:spcAft>
                <a:spcPts val="0"/>
              </a:spcAft>
              <a:buSzPts val="1900"/>
              <a:buChar char="●"/>
              <a:defRPr sz="1900"/>
            </a:lvl7pPr>
            <a:lvl8pPr indent="-120650" lvl="7" marL="3200400" marR="0" rtl="0" algn="l">
              <a:spcBef>
                <a:spcPts val="0"/>
              </a:spcBef>
              <a:spcAft>
                <a:spcPts val="0"/>
              </a:spcAft>
              <a:buSzPts val="1900"/>
              <a:buChar char="○"/>
              <a:defRPr sz="1900"/>
            </a:lvl8pPr>
            <a:lvl9pPr indent="-120650" lvl="8" marL="3657600" marR="0" rtl="0" algn="l">
              <a:spcBef>
                <a:spcPts val="0"/>
              </a:spcBef>
              <a:spcAft>
                <a:spcPts val="0"/>
              </a:spcAft>
              <a:buSzPts val="1900"/>
              <a:buChar char="■"/>
              <a:defRPr sz="1900"/>
            </a:lvl9pPr>
          </a:lstStyle>
          <a:p/>
        </p:txBody>
      </p:sp>
      <p:sp>
        <p:nvSpPr>
          <p:cNvPr id="272" name="Google Shape;272;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2400"/>
            </a:lvl1pPr>
            <a:lvl2pPr indent="-228600" lvl="1" marL="914400" algn="l">
              <a:lnSpc>
                <a:spcPct val="90000"/>
              </a:lnSpc>
              <a:spcBef>
                <a:spcPts val="500"/>
              </a:spcBef>
              <a:spcAft>
                <a:spcPts val="0"/>
              </a:spcAft>
              <a:buClr>
                <a:schemeClr val="dk1"/>
              </a:buClr>
              <a:buSzPts val="1500"/>
              <a:buNone/>
              <a:defRPr b="1" sz="2000"/>
            </a:lvl2pPr>
            <a:lvl3pPr indent="-228600" lvl="2" marL="1371600" algn="l">
              <a:lnSpc>
                <a:spcPct val="90000"/>
              </a:lnSpc>
              <a:spcBef>
                <a:spcPts val="500"/>
              </a:spcBef>
              <a:spcAft>
                <a:spcPts val="0"/>
              </a:spcAft>
              <a:buClr>
                <a:schemeClr val="dk1"/>
              </a:buClr>
              <a:buSzPts val="1350"/>
              <a:buNone/>
              <a:defRPr b="1" sz="1800"/>
            </a:lvl3pPr>
            <a:lvl4pPr indent="-228600" lvl="3" marL="1828800" algn="l">
              <a:lnSpc>
                <a:spcPct val="90000"/>
              </a:lnSpc>
              <a:spcBef>
                <a:spcPts val="500"/>
              </a:spcBef>
              <a:spcAft>
                <a:spcPts val="0"/>
              </a:spcAft>
              <a:buClr>
                <a:schemeClr val="dk1"/>
              </a:buClr>
              <a:buSzPts val="1200"/>
              <a:buNone/>
              <a:defRPr b="1" sz="1600"/>
            </a:lvl4pPr>
            <a:lvl5pPr indent="-228600" lvl="4" marL="2286000" algn="l">
              <a:lnSpc>
                <a:spcPct val="90000"/>
              </a:lnSpc>
              <a:spcBef>
                <a:spcPts val="500"/>
              </a:spcBef>
              <a:spcAft>
                <a:spcPts val="0"/>
              </a:spcAft>
              <a:buClr>
                <a:schemeClr val="dk1"/>
              </a:buClr>
              <a:buSzPts val="1200"/>
              <a:buNone/>
              <a:defRPr b="1" sz="1600"/>
            </a:lvl5pPr>
            <a:lvl6pPr indent="-228600" lvl="5" marL="2743200" algn="l">
              <a:lnSpc>
                <a:spcPct val="90000"/>
              </a:lnSpc>
              <a:spcBef>
                <a:spcPts val="500"/>
              </a:spcBef>
              <a:spcAft>
                <a:spcPts val="0"/>
              </a:spcAft>
              <a:buClr>
                <a:schemeClr val="dk1"/>
              </a:buClr>
              <a:buSzPts val="1200"/>
              <a:buNone/>
              <a:defRPr b="1" sz="1600"/>
            </a:lvl6pPr>
            <a:lvl7pPr indent="-228600" lvl="6" marL="3200400" algn="l">
              <a:lnSpc>
                <a:spcPct val="90000"/>
              </a:lnSpc>
              <a:spcBef>
                <a:spcPts val="500"/>
              </a:spcBef>
              <a:spcAft>
                <a:spcPts val="0"/>
              </a:spcAft>
              <a:buClr>
                <a:schemeClr val="dk1"/>
              </a:buClr>
              <a:buSzPts val="1200"/>
              <a:buNone/>
              <a:defRPr b="1" sz="1600"/>
            </a:lvl7pPr>
            <a:lvl8pPr indent="-228600" lvl="7" marL="3657600" algn="l">
              <a:lnSpc>
                <a:spcPct val="90000"/>
              </a:lnSpc>
              <a:spcBef>
                <a:spcPts val="500"/>
              </a:spcBef>
              <a:spcAft>
                <a:spcPts val="0"/>
              </a:spcAft>
              <a:buClr>
                <a:schemeClr val="dk1"/>
              </a:buClr>
              <a:buSzPts val="1200"/>
              <a:buNone/>
              <a:defRPr b="1" sz="1600"/>
            </a:lvl8pPr>
            <a:lvl9pPr indent="-228600" lvl="8" marL="4114800" algn="l">
              <a:lnSpc>
                <a:spcPct val="90000"/>
              </a:lnSpc>
              <a:spcBef>
                <a:spcPts val="500"/>
              </a:spcBef>
              <a:spcAft>
                <a:spcPts val="0"/>
              </a:spcAft>
              <a:buClr>
                <a:schemeClr val="dk1"/>
              </a:buClr>
              <a:buSzPts val="1200"/>
              <a:buNone/>
              <a:defRPr b="1" sz="1600"/>
            </a:lvl9pPr>
          </a:lstStyle>
          <a:p/>
        </p:txBody>
      </p:sp>
      <p:sp>
        <p:nvSpPr>
          <p:cNvPr id="43" name="Google Shape;43;p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1" sz="2400"/>
            </a:lvl1pPr>
            <a:lvl2pPr indent="-228600" lvl="1" marL="914400" algn="l">
              <a:lnSpc>
                <a:spcPct val="90000"/>
              </a:lnSpc>
              <a:spcBef>
                <a:spcPts val="500"/>
              </a:spcBef>
              <a:spcAft>
                <a:spcPts val="0"/>
              </a:spcAft>
              <a:buClr>
                <a:schemeClr val="dk1"/>
              </a:buClr>
              <a:buSzPts val="1500"/>
              <a:buNone/>
              <a:defRPr b="1" sz="2000"/>
            </a:lvl2pPr>
            <a:lvl3pPr indent="-228600" lvl="2" marL="1371600" algn="l">
              <a:lnSpc>
                <a:spcPct val="90000"/>
              </a:lnSpc>
              <a:spcBef>
                <a:spcPts val="500"/>
              </a:spcBef>
              <a:spcAft>
                <a:spcPts val="0"/>
              </a:spcAft>
              <a:buClr>
                <a:schemeClr val="dk1"/>
              </a:buClr>
              <a:buSzPts val="1350"/>
              <a:buNone/>
              <a:defRPr b="1" sz="1800"/>
            </a:lvl3pPr>
            <a:lvl4pPr indent="-228600" lvl="3" marL="1828800" algn="l">
              <a:lnSpc>
                <a:spcPct val="90000"/>
              </a:lnSpc>
              <a:spcBef>
                <a:spcPts val="500"/>
              </a:spcBef>
              <a:spcAft>
                <a:spcPts val="0"/>
              </a:spcAft>
              <a:buClr>
                <a:schemeClr val="dk1"/>
              </a:buClr>
              <a:buSzPts val="1200"/>
              <a:buNone/>
              <a:defRPr b="1" sz="1600"/>
            </a:lvl4pPr>
            <a:lvl5pPr indent="-228600" lvl="4" marL="2286000" algn="l">
              <a:lnSpc>
                <a:spcPct val="90000"/>
              </a:lnSpc>
              <a:spcBef>
                <a:spcPts val="500"/>
              </a:spcBef>
              <a:spcAft>
                <a:spcPts val="0"/>
              </a:spcAft>
              <a:buClr>
                <a:schemeClr val="dk1"/>
              </a:buClr>
              <a:buSzPts val="1200"/>
              <a:buNone/>
              <a:defRPr b="1" sz="1600"/>
            </a:lvl5pPr>
            <a:lvl6pPr indent="-228600" lvl="5" marL="2743200" algn="l">
              <a:lnSpc>
                <a:spcPct val="90000"/>
              </a:lnSpc>
              <a:spcBef>
                <a:spcPts val="500"/>
              </a:spcBef>
              <a:spcAft>
                <a:spcPts val="0"/>
              </a:spcAft>
              <a:buClr>
                <a:schemeClr val="dk1"/>
              </a:buClr>
              <a:buSzPts val="1200"/>
              <a:buNone/>
              <a:defRPr b="1" sz="1600"/>
            </a:lvl6pPr>
            <a:lvl7pPr indent="-228600" lvl="6" marL="3200400" algn="l">
              <a:lnSpc>
                <a:spcPct val="90000"/>
              </a:lnSpc>
              <a:spcBef>
                <a:spcPts val="500"/>
              </a:spcBef>
              <a:spcAft>
                <a:spcPts val="0"/>
              </a:spcAft>
              <a:buClr>
                <a:schemeClr val="dk1"/>
              </a:buClr>
              <a:buSzPts val="1200"/>
              <a:buNone/>
              <a:defRPr b="1" sz="1600"/>
            </a:lvl7pPr>
            <a:lvl8pPr indent="-228600" lvl="7" marL="3657600" algn="l">
              <a:lnSpc>
                <a:spcPct val="90000"/>
              </a:lnSpc>
              <a:spcBef>
                <a:spcPts val="500"/>
              </a:spcBef>
              <a:spcAft>
                <a:spcPts val="0"/>
              </a:spcAft>
              <a:buClr>
                <a:schemeClr val="dk1"/>
              </a:buClr>
              <a:buSzPts val="1200"/>
              <a:buNone/>
              <a:defRPr b="1" sz="1600"/>
            </a:lvl8pPr>
            <a:lvl9pPr indent="-228600" lvl="8" marL="4114800" algn="l">
              <a:lnSpc>
                <a:spcPct val="90000"/>
              </a:lnSpc>
              <a:spcBef>
                <a:spcPts val="500"/>
              </a:spcBef>
              <a:spcAft>
                <a:spcPts val="0"/>
              </a:spcAft>
              <a:buClr>
                <a:schemeClr val="dk1"/>
              </a:buClr>
              <a:buSzPts val="1200"/>
              <a:buNone/>
              <a:defRPr b="1" sz="1600"/>
            </a:lvl9pPr>
          </a:lstStyle>
          <a:p/>
        </p:txBody>
      </p:sp>
      <p:sp>
        <p:nvSpPr>
          <p:cNvPr id="45" name="Google Shape;45;p6"/>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47" name="Google Shape;47;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48" name="Google Shape;48;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52" name="Google Shape;52;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53" name="Google Shape;53;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56" name="Google Shape;56;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57" name="Google Shape;5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30"/>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3200"/>
            </a:lvl1pPr>
            <a:lvl2pPr indent="-361950" lvl="1" marL="914400" algn="l">
              <a:lnSpc>
                <a:spcPct val="90000"/>
              </a:lnSpc>
              <a:spcBef>
                <a:spcPts val="500"/>
              </a:spcBef>
              <a:spcAft>
                <a:spcPts val="0"/>
              </a:spcAft>
              <a:buClr>
                <a:schemeClr val="dk1"/>
              </a:buClr>
              <a:buSzPts val="2100"/>
              <a:buChar char="•"/>
              <a:defRPr sz="2800"/>
            </a:lvl2pPr>
            <a:lvl3pPr indent="-342900" lvl="2" marL="1371600" algn="l">
              <a:lnSpc>
                <a:spcPct val="90000"/>
              </a:lnSpc>
              <a:spcBef>
                <a:spcPts val="500"/>
              </a:spcBef>
              <a:spcAft>
                <a:spcPts val="0"/>
              </a:spcAft>
              <a:buClr>
                <a:schemeClr val="dk1"/>
              </a:buClr>
              <a:buSzPts val="1800"/>
              <a:buChar char="•"/>
              <a:defRPr sz="2400"/>
            </a:lvl3pPr>
            <a:lvl4pPr indent="-323850" lvl="3" marL="1828800" algn="l">
              <a:lnSpc>
                <a:spcPct val="90000"/>
              </a:lnSpc>
              <a:spcBef>
                <a:spcPts val="500"/>
              </a:spcBef>
              <a:spcAft>
                <a:spcPts val="0"/>
              </a:spcAft>
              <a:buClr>
                <a:schemeClr val="dk1"/>
              </a:buClr>
              <a:buSzPts val="1500"/>
              <a:buChar char="•"/>
              <a:defRPr sz="2000"/>
            </a:lvl4pPr>
            <a:lvl5pPr indent="-323850" lvl="4" marL="2286000" algn="l">
              <a:lnSpc>
                <a:spcPct val="90000"/>
              </a:lnSpc>
              <a:spcBef>
                <a:spcPts val="500"/>
              </a:spcBef>
              <a:spcAft>
                <a:spcPts val="0"/>
              </a:spcAft>
              <a:buClr>
                <a:schemeClr val="dk1"/>
              </a:buClr>
              <a:buSzPts val="1500"/>
              <a:buChar char="•"/>
              <a:defRPr sz="2000"/>
            </a:lvl5pPr>
            <a:lvl6pPr indent="-323850" lvl="5" marL="2743200" algn="l">
              <a:lnSpc>
                <a:spcPct val="90000"/>
              </a:lnSpc>
              <a:spcBef>
                <a:spcPts val="500"/>
              </a:spcBef>
              <a:spcAft>
                <a:spcPts val="0"/>
              </a:spcAft>
              <a:buClr>
                <a:schemeClr val="dk1"/>
              </a:buClr>
              <a:buSzPts val="1500"/>
              <a:buChar char="•"/>
              <a:defRPr sz="2000"/>
            </a:lvl6pPr>
            <a:lvl7pPr indent="-323850" lvl="6" marL="3200400" algn="l">
              <a:lnSpc>
                <a:spcPct val="90000"/>
              </a:lnSpc>
              <a:spcBef>
                <a:spcPts val="500"/>
              </a:spcBef>
              <a:spcAft>
                <a:spcPts val="0"/>
              </a:spcAft>
              <a:buClr>
                <a:schemeClr val="dk1"/>
              </a:buClr>
              <a:buSzPts val="1500"/>
              <a:buChar char="•"/>
              <a:defRPr sz="2000"/>
            </a:lvl7pPr>
            <a:lvl8pPr indent="-323850" lvl="7" marL="3657600" algn="l">
              <a:lnSpc>
                <a:spcPct val="90000"/>
              </a:lnSpc>
              <a:spcBef>
                <a:spcPts val="500"/>
              </a:spcBef>
              <a:spcAft>
                <a:spcPts val="0"/>
              </a:spcAft>
              <a:buClr>
                <a:schemeClr val="dk1"/>
              </a:buClr>
              <a:buSzPts val="1500"/>
              <a:buChar char="•"/>
              <a:defRPr sz="2000"/>
            </a:lvl8pPr>
            <a:lvl9pPr indent="-323850" lvl="8" marL="4114800" algn="l">
              <a:lnSpc>
                <a:spcPct val="90000"/>
              </a:lnSpc>
              <a:spcBef>
                <a:spcPts val="500"/>
              </a:spcBef>
              <a:spcAft>
                <a:spcPts val="0"/>
              </a:spcAft>
              <a:buClr>
                <a:schemeClr val="dk1"/>
              </a:buClr>
              <a:buSzPts val="1500"/>
              <a:buChar char="•"/>
              <a:defRPr sz="2000"/>
            </a:lvl9pPr>
          </a:lstStyle>
          <a:p/>
        </p:txBody>
      </p:sp>
      <p:sp>
        <p:nvSpPr>
          <p:cNvPr id="61" name="Google Shape;61;p9"/>
          <p:cNvSpPr txBox="1"/>
          <p:nvPr>
            <p:ph idx="2" type="body"/>
          </p:nvPr>
        </p:nvSpPr>
        <p:spPr>
          <a:xfrm>
            <a:off x="839788" y="205740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sz="1600"/>
            </a:lvl1pPr>
            <a:lvl2pPr indent="-228600" lvl="1" marL="914400" algn="l">
              <a:lnSpc>
                <a:spcPct val="90000"/>
              </a:lnSpc>
              <a:spcBef>
                <a:spcPts val="500"/>
              </a:spcBef>
              <a:spcAft>
                <a:spcPts val="0"/>
              </a:spcAft>
              <a:buClr>
                <a:schemeClr val="dk1"/>
              </a:buClr>
              <a:buSzPts val="1050"/>
              <a:buNone/>
              <a:defRPr sz="1400"/>
            </a:lvl2pPr>
            <a:lvl3pPr indent="-228600" lvl="2" marL="1371600" algn="l">
              <a:lnSpc>
                <a:spcPct val="90000"/>
              </a:lnSpc>
              <a:spcBef>
                <a:spcPts val="500"/>
              </a:spcBef>
              <a:spcAft>
                <a:spcPts val="0"/>
              </a:spcAft>
              <a:buClr>
                <a:schemeClr val="dk1"/>
              </a:buClr>
              <a:buSzPts val="900"/>
              <a:buNone/>
              <a:defRPr sz="1200"/>
            </a:lvl3pPr>
            <a:lvl4pPr indent="-228600" lvl="3" marL="1828800" algn="l">
              <a:lnSpc>
                <a:spcPct val="90000"/>
              </a:lnSpc>
              <a:spcBef>
                <a:spcPts val="500"/>
              </a:spcBef>
              <a:spcAft>
                <a:spcPts val="0"/>
              </a:spcAft>
              <a:buClr>
                <a:schemeClr val="dk1"/>
              </a:buClr>
              <a:buSzPts val="750"/>
              <a:buNone/>
              <a:defRPr sz="1000"/>
            </a:lvl4pPr>
            <a:lvl5pPr indent="-228600" lvl="4" marL="2286000" algn="l">
              <a:lnSpc>
                <a:spcPct val="90000"/>
              </a:lnSpc>
              <a:spcBef>
                <a:spcPts val="500"/>
              </a:spcBef>
              <a:spcAft>
                <a:spcPts val="0"/>
              </a:spcAft>
              <a:buClr>
                <a:schemeClr val="dk1"/>
              </a:buClr>
              <a:buSzPts val="750"/>
              <a:buNone/>
              <a:defRPr sz="1000"/>
            </a:lvl5pPr>
            <a:lvl6pPr indent="-228600" lvl="5" marL="2743200" algn="l">
              <a:lnSpc>
                <a:spcPct val="90000"/>
              </a:lnSpc>
              <a:spcBef>
                <a:spcPts val="500"/>
              </a:spcBef>
              <a:spcAft>
                <a:spcPts val="0"/>
              </a:spcAft>
              <a:buClr>
                <a:schemeClr val="dk1"/>
              </a:buClr>
              <a:buSzPts val="750"/>
              <a:buNone/>
              <a:defRPr sz="1000"/>
            </a:lvl6pPr>
            <a:lvl7pPr indent="-228600" lvl="6" marL="3200400" algn="l">
              <a:lnSpc>
                <a:spcPct val="90000"/>
              </a:lnSpc>
              <a:spcBef>
                <a:spcPts val="500"/>
              </a:spcBef>
              <a:spcAft>
                <a:spcPts val="0"/>
              </a:spcAft>
              <a:buClr>
                <a:schemeClr val="dk1"/>
              </a:buClr>
              <a:buSzPts val="750"/>
              <a:buNone/>
              <a:defRPr sz="1000"/>
            </a:lvl7pPr>
            <a:lvl8pPr indent="-228600" lvl="7" marL="3657600" algn="l">
              <a:lnSpc>
                <a:spcPct val="90000"/>
              </a:lnSpc>
              <a:spcBef>
                <a:spcPts val="500"/>
              </a:spcBef>
              <a:spcAft>
                <a:spcPts val="0"/>
              </a:spcAft>
              <a:buClr>
                <a:schemeClr val="dk1"/>
              </a:buClr>
              <a:buSzPts val="750"/>
              <a:buNone/>
              <a:defRPr sz="1000"/>
            </a:lvl8pPr>
            <a:lvl9pPr indent="-228600" lvl="8" marL="4114800" algn="l">
              <a:lnSpc>
                <a:spcPct val="90000"/>
              </a:lnSpc>
              <a:spcBef>
                <a:spcPts val="500"/>
              </a:spcBef>
              <a:spcAft>
                <a:spcPts val="0"/>
              </a:spcAft>
              <a:buClr>
                <a:schemeClr val="dk1"/>
              </a:buClr>
              <a:buSzPts val="750"/>
              <a:buNone/>
              <a:defRPr sz="1000"/>
            </a:lvl9pPr>
          </a:lstStyle>
          <a:p/>
        </p:txBody>
      </p:sp>
      <p:sp>
        <p:nvSpPr>
          <p:cNvPr id="62" name="Google Shape;62;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63" name="Google Shape;63;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64" name="Google Shape;6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30"/>
            <a:ext cx="6172200" cy="4873625"/>
          </a:xfrm>
          <a:prstGeom prst="rect">
            <a:avLst/>
          </a:prstGeom>
          <a:noFill/>
          <a:ln>
            <a:noFill/>
          </a:ln>
        </p:spPr>
      </p:sp>
      <p:sp>
        <p:nvSpPr>
          <p:cNvPr id="68" name="Google Shape;68;p10"/>
          <p:cNvSpPr txBox="1"/>
          <p:nvPr>
            <p:ph idx="1" type="body"/>
          </p:nvPr>
        </p:nvSpPr>
        <p:spPr>
          <a:xfrm>
            <a:off x="839788" y="205740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200"/>
              <a:buNone/>
              <a:defRPr sz="1600"/>
            </a:lvl1pPr>
            <a:lvl2pPr indent="-228600" lvl="1" marL="914400" algn="l">
              <a:lnSpc>
                <a:spcPct val="90000"/>
              </a:lnSpc>
              <a:spcBef>
                <a:spcPts val="500"/>
              </a:spcBef>
              <a:spcAft>
                <a:spcPts val="0"/>
              </a:spcAft>
              <a:buClr>
                <a:schemeClr val="dk1"/>
              </a:buClr>
              <a:buSzPts val="1050"/>
              <a:buNone/>
              <a:defRPr sz="1400"/>
            </a:lvl2pPr>
            <a:lvl3pPr indent="-228600" lvl="2" marL="1371600" algn="l">
              <a:lnSpc>
                <a:spcPct val="90000"/>
              </a:lnSpc>
              <a:spcBef>
                <a:spcPts val="500"/>
              </a:spcBef>
              <a:spcAft>
                <a:spcPts val="0"/>
              </a:spcAft>
              <a:buClr>
                <a:schemeClr val="dk1"/>
              </a:buClr>
              <a:buSzPts val="900"/>
              <a:buNone/>
              <a:defRPr sz="1200"/>
            </a:lvl3pPr>
            <a:lvl4pPr indent="-228600" lvl="3" marL="1828800" algn="l">
              <a:lnSpc>
                <a:spcPct val="90000"/>
              </a:lnSpc>
              <a:spcBef>
                <a:spcPts val="500"/>
              </a:spcBef>
              <a:spcAft>
                <a:spcPts val="0"/>
              </a:spcAft>
              <a:buClr>
                <a:schemeClr val="dk1"/>
              </a:buClr>
              <a:buSzPts val="750"/>
              <a:buNone/>
              <a:defRPr sz="1000"/>
            </a:lvl4pPr>
            <a:lvl5pPr indent="-228600" lvl="4" marL="2286000" algn="l">
              <a:lnSpc>
                <a:spcPct val="90000"/>
              </a:lnSpc>
              <a:spcBef>
                <a:spcPts val="500"/>
              </a:spcBef>
              <a:spcAft>
                <a:spcPts val="0"/>
              </a:spcAft>
              <a:buClr>
                <a:schemeClr val="dk1"/>
              </a:buClr>
              <a:buSzPts val="750"/>
              <a:buNone/>
              <a:defRPr sz="1000"/>
            </a:lvl5pPr>
            <a:lvl6pPr indent="-228600" lvl="5" marL="2743200" algn="l">
              <a:lnSpc>
                <a:spcPct val="90000"/>
              </a:lnSpc>
              <a:spcBef>
                <a:spcPts val="500"/>
              </a:spcBef>
              <a:spcAft>
                <a:spcPts val="0"/>
              </a:spcAft>
              <a:buClr>
                <a:schemeClr val="dk1"/>
              </a:buClr>
              <a:buSzPts val="750"/>
              <a:buNone/>
              <a:defRPr sz="1000"/>
            </a:lvl6pPr>
            <a:lvl7pPr indent="-228600" lvl="6" marL="3200400" algn="l">
              <a:lnSpc>
                <a:spcPct val="90000"/>
              </a:lnSpc>
              <a:spcBef>
                <a:spcPts val="500"/>
              </a:spcBef>
              <a:spcAft>
                <a:spcPts val="0"/>
              </a:spcAft>
              <a:buClr>
                <a:schemeClr val="dk1"/>
              </a:buClr>
              <a:buSzPts val="750"/>
              <a:buNone/>
              <a:defRPr sz="1000"/>
            </a:lvl7pPr>
            <a:lvl8pPr indent="-228600" lvl="7" marL="3657600" algn="l">
              <a:lnSpc>
                <a:spcPct val="90000"/>
              </a:lnSpc>
              <a:spcBef>
                <a:spcPts val="500"/>
              </a:spcBef>
              <a:spcAft>
                <a:spcPts val="0"/>
              </a:spcAft>
              <a:buClr>
                <a:schemeClr val="dk1"/>
              </a:buClr>
              <a:buSzPts val="750"/>
              <a:buNone/>
              <a:defRPr sz="1000"/>
            </a:lvl8pPr>
            <a:lvl9pPr indent="-228600" lvl="8" marL="4114800" algn="l">
              <a:lnSpc>
                <a:spcPct val="90000"/>
              </a:lnSpc>
              <a:spcBef>
                <a:spcPts val="500"/>
              </a:spcBef>
              <a:spcAft>
                <a:spcPts val="0"/>
              </a:spcAft>
              <a:buClr>
                <a:schemeClr val="dk1"/>
              </a:buClr>
              <a:buSzPts val="750"/>
              <a:buNone/>
              <a:defRPr sz="1000"/>
            </a:lvl9pPr>
          </a:lstStyle>
          <a:p/>
        </p:txBody>
      </p:sp>
      <p:sp>
        <p:nvSpPr>
          <p:cNvPr id="69" name="Google Shape;69;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70" name="Google Shape;70;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p:txBody>
      </p:sp>
      <p:sp>
        <p:nvSpPr>
          <p:cNvPr id="71" name="Google Shape;71;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5.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4.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image" Target="../media/image4.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2.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9"/>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67"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86" name="Google Shape;86;p1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87" name="Google Shape;87;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135" name="Shape 135"/>
        <p:cNvGrpSpPr/>
        <p:nvPr/>
      </p:nvGrpSpPr>
      <p:grpSpPr>
        <a:xfrm>
          <a:off x="0" y="0"/>
          <a:ext cx="0" cy="0"/>
          <a:chOff x="0" y="0"/>
          <a:chExt cx="0" cy="0"/>
        </a:xfrm>
      </p:grpSpPr>
      <p:sp>
        <p:nvSpPr>
          <p:cNvPr id="136" name="Google Shape;136;p26"/>
          <p:cNvSpPr txBox="1"/>
          <p:nvPr>
            <p:ph type="title"/>
          </p:nvPr>
        </p:nvSpPr>
        <p:spPr>
          <a:xfrm>
            <a:off x="1048200" y="410826"/>
            <a:ext cx="10095600" cy="936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rgbClr val="0FAEC9"/>
              </a:buClr>
              <a:buSzPts val="2700"/>
              <a:buFont typeface="Roboto Slab"/>
              <a:buNone/>
              <a:defRPr sz="2700">
                <a:solidFill>
                  <a:srgbClr val="0FAEC9"/>
                </a:solidFill>
                <a:latin typeface="Roboto Slab"/>
                <a:ea typeface="Roboto Slab"/>
                <a:cs typeface="Roboto Slab"/>
                <a:sym typeface="Roboto Slab"/>
              </a:defRPr>
            </a:lvl1pPr>
            <a:lvl2pPr lvl="1"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2pPr>
            <a:lvl3pPr lvl="2"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3pPr>
            <a:lvl4pPr lvl="3"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4pPr>
            <a:lvl5pPr lvl="4"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5pPr>
            <a:lvl6pPr lvl="5"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6pPr>
            <a:lvl7pPr lvl="6"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7pPr>
            <a:lvl8pPr lvl="7"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8pPr>
            <a:lvl9pPr lvl="8"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9pPr>
          </a:lstStyle>
          <a:p/>
        </p:txBody>
      </p:sp>
      <p:sp>
        <p:nvSpPr>
          <p:cNvPr id="137" name="Google Shape;137;p26"/>
          <p:cNvSpPr txBox="1"/>
          <p:nvPr>
            <p:ph idx="1" type="body"/>
          </p:nvPr>
        </p:nvSpPr>
        <p:spPr>
          <a:xfrm>
            <a:off x="1048200" y="1682267"/>
            <a:ext cx="10095600" cy="4764900"/>
          </a:xfrm>
          <a:prstGeom prst="rect">
            <a:avLst/>
          </a:prstGeom>
          <a:noFill/>
          <a:ln>
            <a:noFill/>
          </a:ln>
        </p:spPr>
        <p:txBody>
          <a:bodyPr anchorCtr="0" anchor="t" bIns="121900" lIns="121900" spcFirstLastPara="1" rIns="121900" wrap="square" tIns="121900">
            <a:noAutofit/>
          </a:bodyPr>
          <a:lstStyle>
            <a:lvl1pPr indent="-482600" lvl="0" marL="457200" rtl="0">
              <a:spcBef>
                <a:spcPts val="800"/>
              </a:spcBef>
              <a:spcAft>
                <a:spcPts val="0"/>
              </a:spcAft>
              <a:buClr>
                <a:schemeClr val="accent4"/>
              </a:buClr>
              <a:buSzPts val="4000"/>
              <a:buFont typeface="Source Sans Pro"/>
              <a:buChar char="◎"/>
              <a:defRPr sz="4000">
                <a:solidFill>
                  <a:schemeClr val="dk1"/>
                </a:solidFill>
                <a:latin typeface="Source Sans Pro"/>
                <a:ea typeface="Source Sans Pro"/>
                <a:cs typeface="Source Sans Pro"/>
                <a:sym typeface="Source Sans Pro"/>
              </a:defRPr>
            </a:lvl1pPr>
            <a:lvl2pPr indent="-431800" lvl="1" marL="914400" rtl="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2pPr>
            <a:lvl3pPr indent="-431800" lvl="2" marL="1371600" rtl="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3pPr>
            <a:lvl4pPr indent="-381000" lvl="3" marL="1828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138" name="Google Shape;138;p26"/>
          <p:cNvSpPr txBox="1"/>
          <p:nvPr>
            <p:ph idx="12" type="sldNum"/>
          </p:nvPr>
        </p:nvSpPr>
        <p:spPr>
          <a:xfrm>
            <a:off x="11205845" y="6333134"/>
            <a:ext cx="731700" cy="524700"/>
          </a:xfrm>
          <a:prstGeom prst="rect">
            <a:avLst/>
          </a:prstGeom>
          <a:noFill/>
          <a:ln>
            <a:noFill/>
          </a:ln>
        </p:spPr>
        <p:txBody>
          <a:bodyPr anchorCtr="0" anchor="t" bIns="121900" lIns="121900" spcFirstLastPara="1" rIns="121900" wrap="square" tIns="121900">
            <a:noAutofit/>
          </a:bodyPr>
          <a:lstStyle>
            <a:lvl1pPr lvl="0" rtl="0" algn="r">
              <a:buNone/>
              <a:defRPr b="1" sz="1700">
                <a:solidFill>
                  <a:schemeClr val="accent1"/>
                </a:solidFill>
                <a:latin typeface="Source Sans Pro"/>
                <a:ea typeface="Source Sans Pro"/>
                <a:cs typeface="Source Sans Pro"/>
                <a:sym typeface="Source Sans Pro"/>
              </a:defRPr>
            </a:lvl1pPr>
            <a:lvl2pPr lvl="1" rtl="0" algn="r">
              <a:buNone/>
              <a:defRPr b="1" sz="1700">
                <a:solidFill>
                  <a:schemeClr val="accent1"/>
                </a:solidFill>
                <a:latin typeface="Source Sans Pro"/>
                <a:ea typeface="Source Sans Pro"/>
                <a:cs typeface="Source Sans Pro"/>
                <a:sym typeface="Source Sans Pro"/>
              </a:defRPr>
            </a:lvl2pPr>
            <a:lvl3pPr lvl="2" rtl="0" algn="r">
              <a:buNone/>
              <a:defRPr b="1" sz="1700">
                <a:solidFill>
                  <a:schemeClr val="accent1"/>
                </a:solidFill>
                <a:latin typeface="Source Sans Pro"/>
                <a:ea typeface="Source Sans Pro"/>
                <a:cs typeface="Source Sans Pro"/>
                <a:sym typeface="Source Sans Pro"/>
              </a:defRPr>
            </a:lvl3pPr>
            <a:lvl4pPr lvl="3" rtl="0" algn="r">
              <a:buNone/>
              <a:defRPr b="1" sz="1700">
                <a:solidFill>
                  <a:schemeClr val="accent1"/>
                </a:solidFill>
                <a:latin typeface="Source Sans Pro"/>
                <a:ea typeface="Source Sans Pro"/>
                <a:cs typeface="Source Sans Pro"/>
                <a:sym typeface="Source Sans Pro"/>
              </a:defRPr>
            </a:lvl4pPr>
            <a:lvl5pPr lvl="4" rtl="0" algn="r">
              <a:buNone/>
              <a:defRPr b="1" sz="1700">
                <a:solidFill>
                  <a:schemeClr val="accent1"/>
                </a:solidFill>
                <a:latin typeface="Source Sans Pro"/>
                <a:ea typeface="Source Sans Pro"/>
                <a:cs typeface="Source Sans Pro"/>
                <a:sym typeface="Source Sans Pro"/>
              </a:defRPr>
            </a:lvl5pPr>
            <a:lvl6pPr lvl="5" rtl="0" algn="r">
              <a:buNone/>
              <a:defRPr b="1" sz="1700">
                <a:solidFill>
                  <a:schemeClr val="accent1"/>
                </a:solidFill>
                <a:latin typeface="Source Sans Pro"/>
                <a:ea typeface="Source Sans Pro"/>
                <a:cs typeface="Source Sans Pro"/>
                <a:sym typeface="Source Sans Pro"/>
              </a:defRPr>
            </a:lvl6pPr>
            <a:lvl7pPr lvl="6" rtl="0" algn="r">
              <a:buNone/>
              <a:defRPr b="1" sz="1700">
                <a:solidFill>
                  <a:schemeClr val="accent1"/>
                </a:solidFill>
                <a:latin typeface="Source Sans Pro"/>
                <a:ea typeface="Source Sans Pro"/>
                <a:cs typeface="Source Sans Pro"/>
                <a:sym typeface="Source Sans Pro"/>
              </a:defRPr>
            </a:lvl7pPr>
            <a:lvl8pPr lvl="7" rtl="0" algn="r">
              <a:buNone/>
              <a:defRPr b="1" sz="1700">
                <a:solidFill>
                  <a:schemeClr val="accent1"/>
                </a:solidFill>
                <a:latin typeface="Source Sans Pro"/>
                <a:ea typeface="Source Sans Pro"/>
                <a:cs typeface="Source Sans Pro"/>
                <a:sym typeface="Source Sans Pro"/>
              </a:defRPr>
            </a:lvl8pPr>
            <a:lvl9pPr lvl="8" rtl="0" algn="r">
              <a:buNone/>
              <a:defRPr b="1" sz="1700">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204" name="Shape 204"/>
        <p:cNvGrpSpPr/>
        <p:nvPr/>
      </p:nvGrpSpPr>
      <p:grpSpPr>
        <a:xfrm>
          <a:off x="0" y="0"/>
          <a:ext cx="0" cy="0"/>
          <a:chOff x="0" y="0"/>
          <a:chExt cx="0" cy="0"/>
        </a:xfrm>
      </p:grpSpPr>
      <p:sp>
        <p:nvSpPr>
          <p:cNvPr id="205" name="Google Shape;205;p39"/>
          <p:cNvSpPr txBox="1"/>
          <p:nvPr>
            <p:ph type="title"/>
          </p:nvPr>
        </p:nvSpPr>
        <p:spPr>
          <a:xfrm>
            <a:off x="1048200" y="410826"/>
            <a:ext cx="10095600" cy="9369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rgbClr val="0FAEC9"/>
              </a:buClr>
              <a:buSzPts val="2700"/>
              <a:buFont typeface="Roboto Slab"/>
              <a:buNone/>
              <a:defRPr sz="2700">
                <a:solidFill>
                  <a:srgbClr val="0FAEC9"/>
                </a:solidFill>
                <a:latin typeface="Roboto Slab"/>
                <a:ea typeface="Roboto Slab"/>
                <a:cs typeface="Roboto Slab"/>
                <a:sym typeface="Roboto Slab"/>
              </a:defRPr>
            </a:lvl1pPr>
            <a:lvl2pPr lvl="1"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2pPr>
            <a:lvl3pPr lvl="2"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3pPr>
            <a:lvl4pPr lvl="3"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4pPr>
            <a:lvl5pPr lvl="4"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5pPr>
            <a:lvl6pPr lvl="5"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6pPr>
            <a:lvl7pPr lvl="6"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7pPr>
            <a:lvl8pPr lvl="7"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8pPr>
            <a:lvl9pPr lvl="8" rt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9pPr>
          </a:lstStyle>
          <a:p/>
        </p:txBody>
      </p:sp>
      <p:sp>
        <p:nvSpPr>
          <p:cNvPr id="206" name="Google Shape;206;p39"/>
          <p:cNvSpPr txBox="1"/>
          <p:nvPr>
            <p:ph idx="1" type="body"/>
          </p:nvPr>
        </p:nvSpPr>
        <p:spPr>
          <a:xfrm>
            <a:off x="1048200" y="1682267"/>
            <a:ext cx="10095600" cy="4764900"/>
          </a:xfrm>
          <a:prstGeom prst="rect">
            <a:avLst/>
          </a:prstGeom>
          <a:noFill/>
          <a:ln>
            <a:noFill/>
          </a:ln>
        </p:spPr>
        <p:txBody>
          <a:bodyPr anchorCtr="0" anchor="t" bIns="121900" lIns="121900" spcFirstLastPara="1" rIns="121900" wrap="square" tIns="121900">
            <a:noAutofit/>
          </a:bodyPr>
          <a:lstStyle>
            <a:lvl1pPr indent="-482600" lvl="0" marL="457200" rtl="0">
              <a:spcBef>
                <a:spcPts val="800"/>
              </a:spcBef>
              <a:spcAft>
                <a:spcPts val="0"/>
              </a:spcAft>
              <a:buClr>
                <a:schemeClr val="accent4"/>
              </a:buClr>
              <a:buSzPts val="4000"/>
              <a:buFont typeface="Source Sans Pro"/>
              <a:buChar char="◎"/>
              <a:defRPr sz="4000">
                <a:solidFill>
                  <a:schemeClr val="dk1"/>
                </a:solidFill>
                <a:latin typeface="Source Sans Pro"/>
                <a:ea typeface="Source Sans Pro"/>
                <a:cs typeface="Source Sans Pro"/>
                <a:sym typeface="Source Sans Pro"/>
              </a:defRPr>
            </a:lvl1pPr>
            <a:lvl2pPr indent="-431800" lvl="1" marL="914400" rtl="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2pPr>
            <a:lvl3pPr indent="-431800" lvl="2" marL="1371600" rtl="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3pPr>
            <a:lvl4pPr indent="-381000" lvl="3" marL="1828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rtl="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207" name="Google Shape;207;p39"/>
          <p:cNvSpPr txBox="1"/>
          <p:nvPr>
            <p:ph idx="12" type="sldNum"/>
          </p:nvPr>
        </p:nvSpPr>
        <p:spPr>
          <a:xfrm>
            <a:off x="11205845" y="6333134"/>
            <a:ext cx="731700" cy="524700"/>
          </a:xfrm>
          <a:prstGeom prst="rect">
            <a:avLst/>
          </a:prstGeom>
          <a:noFill/>
          <a:ln>
            <a:noFill/>
          </a:ln>
        </p:spPr>
        <p:txBody>
          <a:bodyPr anchorCtr="0" anchor="t" bIns="121900" lIns="121900" spcFirstLastPara="1" rIns="121900" wrap="square" tIns="121900">
            <a:noAutofit/>
          </a:bodyPr>
          <a:lstStyle>
            <a:lvl1pPr lvl="0" rtl="0" algn="r">
              <a:buNone/>
              <a:defRPr b="1" sz="1700">
                <a:solidFill>
                  <a:schemeClr val="accent1"/>
                </a:solidFill>
                <a:latin typeface="Source Sans Pro"/>
                <a:ea typeface="Source Sans Pro"/>
                <a:cs typeface="Source Sans Pro"/>
                <a:sym typeface="Source Sans Pro"/>
              </a:defRPr>
            </a:lvl1pPr>
            <a:lvl2pPr lvl="1" rtl="0" algn="r">
              <a:buNone/>
              <a:defRPr b="1" sz="1700">
                <a:solidFill>
                  <a:schemeClr val="accent1"/>
                </a:solidFill>
                <a:latin typeface="Source Sans Pro"/>
                <a:ea typeface="Source Sans Pro"/>
                <a:cs typeface="Source Sans Pro"/>
                <a:sym typeface="Source Sans Pro"/>
              </a:defRPr>
            </a:lvl2pPr>
            <a:lvl3pPr lvl="2" rtl="0" algn="r">
              <a:buNone/>
              <a:defRPr b="1" sz="1700">
                <a:solidFill>
                  <a:schemeClr val="accent1"/>
                </a:solidFill>
                <a:latin typeface="Source Sans Pro"/>
                <a:ea typeface="Source Sans Pro"/>
                <a:cs typeface="Source Sans Pro"/>
                <a:sym typeface="Source Sans Pro"/>
              </a:defRPr>
            </a:lvl3pPr>
            <a:lvl4pPr lvl="3" rtl="0" algn="r">
              <a:buNone/>
              <a:defRPr b="1" sz="1700">
                <a:solidFill>
                  <a:schemeClr val="accent1"/>
                </a:solidFill>
                <a:latin typeface="Source Sans Pro"/>
                <a:ea typeface="Source Sans Pro"/>
                <a:cs typeface="Source Sans Pro"/>
                <a:sym typeface="Source Sans Pro"/>
              </a:defRPr>
            </a:lvl4pPr>
            <a:lvl5pPr lvl="4" rtl="0" algn="r">
              <a:buNone/>
              <a:defRPr b="1" sz="1700">
                <a:solidFill>
                  <a:schemeClr val="accent1"/>
                </a:solidFill>
                <a:latin typeface="Source Sans Pro"/>
                <a:ea typeface="Source Sans Pro"/>
                <a:cs typeface="Source Sans Pro"/>
                <a:sym typeface="Source Sans Pro"/>
              </a:defRPr>
            </a:lvl5pPr>
            <a:lvl6pPr lvl="5" rtl="0" algn="r">
              <a:buNone/>
              <a:defRPr b="1" sz="1700">
                <a:solidFill>
                  <a:schemeClr val="accent1"/>
                </a:solidFill>
                <a:latin typeface="Source Sans Pro"/>
                <a:ea typeface="Source Sans Pro"/>
                <a:cs typeface="Source Sans Pro"/>
                <a:sym typeface="Source Sans Pro"/>
              </a:defRPr>
            </a:lvl6pPr>
            <a:lvl7pPr lvl="6" rtl="0" algn="r">
              <a:buNone/>
              <a:defRPr b="1" sz="1700">
                <a:solidFill>
                  <a:schemeClr val="accent1"/>
                </a:solidFill>
                <a:latin typeface="Source Sans Pro"/>
                <a:ea typeface="Source Sans Pro"/>
                <a:cs typeface="Source Sans Pro"/>
                <a:sym typeface="Source Sans Pro"/>
              </a:defRPr>
            </a:lvl7pPr>
            <a:lvl8pPr lvl="7" rtl="0" algn="r">
              <a:buNone/>
              <a:defRPr b="1" sz="1700">
                <a:solidFill>
                  <a:schemeClr val="accent1"/>
                </a:solidFill>
                <a:latin typeface="Source Sans Pro"/>
                <a:ea typeface="Source Sans Pro"/>
                <a:cs typeface="Source Sans Pro"/>
                <a:sym typeface="Source Sans Pro"/>
              </a:defRPr>
            </a:lvl8pPr>
            <a:lvl9pPr lvl="8" rtl="0" algn="r">
              <a:buNone/>
              <a:defRPr b="1" sz="1700">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3.png"/><Relationship Id="rId9" Type="http://schemas.openxmlformats.org/officeDocument/2006/relationships/hyperlink" Target="https://durableskills.org/about/" TargetMode="External"/><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hyperlink" Target="https://docs.google.com/presentation/d/141LG0uW9zttIrlWLEVak_qNzum-WnvrOouDwgDPwy6I/edit#slide=id.g288268014dd_0_148" TargetMode="External"/><Relationship Id="rId4" Type="http://schemas.openxmlformats.org/officeDocument/2006/relationships/image" Target="../media/image31.png"/><Relationship Id="rId5" Type="http://schemas.openxmlformats.org/officeDocument/2006/relationships/hyperlink" Target="https://www.playlab.ai/app/lone-rock-september-2023/continuum-builder" TargetMode="External"/><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hyperlink" Target="https://jamboard.google.com/d/1s2GHvSzwCBj2PMa-FibOdrhZQh_GMOwHoIllsnP_jzc/viewer?f=0" TargetMode="External"/><Relationship Id="rId4" Type="http://schemas.openxmlformats.org/officeDocument/2006/relationships/hyperlink" Target="https://jamboard.google.com/d/1s2GHvSzwCBj2PMa-FibOdrhZQh_GMOwHoIllsnP_jzc/viewer?f=0" TargetMode="External"/><Relationship Id="rId9" Type="http://schemas.openxmlformats.org/officeDocument/2006/relationships/image" Target="../media/image36.png"/><Relationship Id="rId5" Type="http://schemas.openxmlformats.org/officeDocument/2006/relationships/hyperlink" Target="https://jamboard.google.com/d/1s2GHvSzwCBj2PMa-FibOdrhZQh_GMOwHoIllsnP_jzc/viewer?f=1" TargetMode="External"/><Relationship Id="rId6" Type="http://schemas.openxmlformats.org/officeDocument/2006/relationships/hyperlink" Target="https://jamboard.google.com/d/1Te8DowNYtdFFMRYjpOK1hqXk9HudguWDW4bAR9q1_d4/viewer?f=1" TargetMode="External"/><Relationship Id="rId7" Type="http://schemas.openxmlformats.org/officeDocument/2006/relationships/hyperlink" Target="https://jamboard.google.com/d/1s2GHvSzwCBj2PMa-FibOdrhZQh_GMOwHoIllsnP_jzc/viewer?f=2" TargetMode="External"/><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hyperlink" Target="https://building21.org/getting-started-with-cb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hyperlink" Target="https://docs.google.com/document/d/1I_otEjmU_Q__-tNopmbMAqOPiXUhxyOWTHNR-7N3CTQ/edit" TargetMode="External"/><Relationship Id="rId5" Type="http://schemas.openxmlformats.org/officeDocument/2006/relationships/hyperlink" Target="https://docs.google.com/spreadsheets/d/1cC7oHz_Suz0qt41Hw8epWQ-FoIeR4ieP2xJgxfaxZ2s/edit#gid=980938090" TargetMode="External"/><Relationship Id="rId6" Type="http://schemas.openxmlformats.org/officeDocument/2006/relationships/hyperlink" Target="https://docs.google.com/spreadsheets/d/1dCPYVDeXmOBPrsoOLd8_m8IHrPvMLwz2sH8XKbcKjFU/edit#gid=2120276062"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building21.org/does-content-matter/" TargetMode="External"/><Relationship Id="rId10" Type="http://schemas.openxmlformats.org/officeDocument/2006/relationships/hyperlink" Target="https://docs.google.com/document/d/1VrffIdtt1ApJJYiOYwNGhQVfoebL983ibJ43obkDTyg/edit" TargetMode="External"/><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hyperlink" Target="https://building21.org/resources/student-competencies/" TargetMode="External"/><Relationship Id="rId9" Type="http://schemas.openxmlformats.org/officeDocument/2006/relationships/hyperlink" Target="https://building21.org/resources/studio-guide-template/" TargetMode="External"/><Relationship Id="rId5" Type="http://schemas.openxmlformats.org/officeDocument/2006/relationships/hyperlink" Target="https://building21.org/getting-started-with-cbl/" TargetMode="External"/><Relationship Id="rId6" Type="http://schemas.openxmlformats.org/officeDocument/2006/relationships/hyperlink" Target="https://docs.google.com/document/d/1f0bGBYPo84iv1d0pfToBDW2_QvxlJozPAUbe5LBFkH0/edit?usp=sharing" TargetMode="External"/><Relationship Id="rId7" Type="http://schemas.openxmlformats.org/officeDocument/2006/relationships/hyperlink" Target="https://building21.org/summing-up-the-cbe-journey/" TargetMode="External"/><Relationship Id="rId8" Type="http://schemas.openxmlformats.org/officeDocument/2006/relationships/hyperlink" Target="https://building21.org/resources/ideas-for-scheduling-in-a-cbe-mode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hyperlink" Target="https://jamboard.google.com/d/1s2GHvSzwCBj2PMa-FibOdrhZQh_GMOwHoIllsnP_jzc/viewer?f=3" TargetMode="External"/><Relationship Id="rId4" Type="http://schemas.openxmlformats.org/officeDocument/2006/relationships/image" Target="../media/image20.png"/><Relationship Id="rId5"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s://www.surveymonkey.com/r/Aurora_10-15_Frameworks" TargetMode="External"/><Relationship Id="rId5" Type="http://schemas.openxmlformats.org/officeDocument/2006/relationships/image" Target="../media/image7.png"/><Relationship Id="rId6"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35.jpg"/><Relationship Id="rId4" Type="http://schemas.openxmlformats.org/officeDocument/2006/relationships/hyperlink" Target="https://building21.org/member-register/" TargetMode="External"/><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39.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34.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hyperlink" Target="https://docs.google.com/forms/d/e/1FAIpQLSeAmePchHM7NjKNBk1IWSEm-Rl6Xtlbgg81nMdo_FWSqTm9fQ/viewfo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hyperlink" Target="https://aurora-institute.org/our-work/competencyworks/competency-based-education/" TargetMode="External"/><Relationship Id="rId4" Type="http://schemas.openxmlformats.org/officeDocument/2006/relationships/image" Target="../media/image16.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0.png"/><Relationship Id="rId5" Type="http://schemas.openxmlformats.org/officeDocument/2006/relationships/hyperlink" Target="https://building21.org/resources/student-competenc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52"/>
          <p:cNvSpPr txBox="1"/>
          <p:nvPr/>
        </p:nvSpPr>
        <p:spPr>
          <a:xfrm>
            <a:off x="621925" y="1775701"/>
            <a:ext cx="11067900" cy="3074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700"/>
              <a:buFont typeface="Arial"/>
              <a:buNone/>
            </a:pPr>
            <a:r>
              <a:t/>
            </a:r>
            <a:endParaRPr b="1" i="0" sz="3300" u="none" cap="none" strike="noStrike">
              <a:solidFill>
                <a:srgbClr val="6DD2D8"/>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700"/>
              <a:buFont typeface="Arial"/>
              <a:buNone/>
            </a:pPr>
            <a:r>
              <a:t/>
            </a:r>
            <a:endParaRPr b="1" i="0" sz="3300" u="none" cap="none" strike="noStrike">
              <a:solidFill>
                <a:srgbClr val="6DD2D8"/>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700"/>
              <a:buFont typeface="Arial"/>
              <a:buNone/>
            </a:pPr>
            <a:r>
              <a:t/>
            </a:r>
            <a:endParaRPr b="1" sz="2700">
              <a:solidFill>
                <a:srgbClr val="6DD2D8"/>
              </a:solidFill>
            </a:endParaRPr>
          </a:p>
          <a:p>
            <a:pPr indent="0" lvl="0" marL="0" marR="0" rtl="0" algn="ctr">
              <a:lnSpc>
                <a:spcPct val="90000"/>
              </a:lnSpc>
              <a:spcBef>
                <a:spcPts val="0"/>
              </a:spcBef>
              <a:spcAft>
                <a:spcPts val="0"/>
              </a:spcAft>
              <a:buClr>
                <a:srgbClr val="FFFFFF"/>
              </a:buClr>
              <a:buSzPts val="2700"/>
              <a:buFont typeface="Arial"/>
              <a:buNone/>
            </a:pPr>
            <a:r>
              <a:t/>
            </a:r>
            <a:endParaRPr b="1" sz="2700">
              <a:solidFill>
                <a:srgbClr val="6DD2D8"/>
              </a:solidFill>
            </a:endParaRPr>
          </a:p>
          <a:p>
            <a:pPr indent="0" lvl="0" marL="0" marR="0" rtl="0" algn="ctr">
              <a:lnSpc>
                <a:spcPct val="90000"/>
              </a:lnSpc>
              <a:spcBef>
                <a:spcPts val="0"/>
              </a:spcBef>
              <a:spcAft>
                <a:spcPts val="0"/>
              </a:spcAft>
              <a:buClr>
                <a:srgbClr val="FFFFFF"/>
              </a:buClr>
              <a:buSzPts val="2700"/>
              <a:buFont typeface="Arial"/>
              <a:buNone/>
            </a:pPr>
            <a:r>
              <a:t/>
            </a:r>
            <a:endParaRPr b="1" sz="2700">
              <a:solidFill>
                <a:srgbClr val="6DD2D8"/>
              </a:solidFill>
            </a:endParaRPr>
          </a:p>
          <a:p>
            <a:pPr indent="0" lvl="0" marL="0" marR="0" rtl="0" algn="ctr">
              <a:lnSpc>
                <a:spcPct val="90000"/>
              </a:lnSpc>
              <a:spcBef>
                <a:spcPts val="0"/>
              </a:spcBef>
              <a:spcAft>
                <a:spcPts val="0"/>
              </a:spcAft>
              <a:buClr>
                <a:srgbClr val="FFFFFF"/>
              </a:buClr>
              <a:buSzPts val="2700"/>
              <a:buFont typeface="Arial"/>
              <a:buNone/>
            </a:pPr>
            <a:r>
              <a:t/>
            </a:r>
            <a:endParaRPr b="1" sz="2700">
              <a:solidFill>
                <a:srgbClr val="6DD2D8"/>
              </a:solidFill>
            </a:endParaRPr>
          </a:p>
          <a:p>
            <a:pPr indent="0" lvl="0" marL="0" marR="0" rtl="0" algn="ctr">
              <a:lnSpc>
                <a:spcPct val="90000"/>
              </a:lnSpc>
              <a:spcBef>
                <a:spcPts val="0"/>
              </a:spcBef>
              <a:spcAft>
                <a:spcPts val="0"/>
              </a:spcAft>
              <a:buClr>
                <a:srgbClr val="FFFFFF"/>
              </a:buClr>
              <a:buSzPts val="2700"/>
              <a:buFont typeface="Arial"/>
              <a:buNone/>
            </a:pPr>
            <a:r>
              <a:t/>
            </a:r>
            <a:endParaRPr b="1" sz="2700">
              <a:solidFill>
                <a:srgbClr val="6DD2D8"/>
              </a:solidFill>
            </a:endParaRPr>
          </a:p>
          <a:p>
            <a:pPr indent="0" lvl="0" marL="0" marR="0" rtl="0" algn="ctr">
              <a:lnSpc>
                <a:spcPct val="90000"/>
              </a:lnSpc>
              <a:spcBef>
                <a:spcPts val="0"/>
              </a:spcBef>
              <a:spcAft>
                <a:spcPts val="0"/>
              </a:spcAft>
              <a:buClr>
                <a:srgbClr val="FFFFFF"/>
              </a:buClr>
              <a:buSzPts val="2700"/>
              <a:buFont typeface="Arial"/>
              <a:buNone/>
            </a:pPr>
            <a:r>
              <a:rPr b="1" i="0" lang="en" sz="2700" u="none" cap="none" strike="noStrike">
                <a:solidFill>
                  <a:srgbClr val="6DD2D8"/>
                </a:solidFill>
                <a:latin typeface="Arial"/>
                <a:ea typeface="Arial"/>
                <a:cs typeface="Arial"/>
                <a:sym typeface="Arial"/>
              </a:rPr>
              <a:t>SYMPOSIUM </a:t>
            </a:r>
            <a:r>
              <a:rPr b="1" i="0" lang="en" sz="2700" u="none" cap="none" strike="noStrike">
                <a:solidFill>
                  <a:srgbClr val="6DD2D8"/>
                </a:solidFill>
                <a:latin typeface="Arial"/>
                <a:ea typeface="Arial"/>
                <a:cs typeface="Arial"/>
                <a:sym typeface="Arial"/>
              </a:rPr>
              <a:t>PRE-CONFERENCE WORKSHOP</a:t>
            </a:r>
            <a:endParaRPr b="1" i="0" sz="2700" u="none" cap="none" strike="noStrike">
              <a:solidFill>
                <a:srgbClr val="6DD2D8"/>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700"/>
              <a:buFont typeface="Arial"/>
              <a:buNone/>
            </a:pPr>
            <a:r>
              <a:rPr b="1" i="0" lang="en" sz="2700" u="none" cap="none" strike="noStrike">
                <a:solidFill>
                  <a:srgbClr val="6DD2D8"/>
                </a:solidFill>
                <a:latin typeface="Arial"/>
                <a:ea typeface="Arial"/>
                <a:cs typeface="Arial"/>
                <a:sym typeface="Arial"/>
              </a:rPr>
              <a:t>SUNDAY, OCTOBER 15, 2023 |  9:00 AM - 12:00 PM</a:t>
            </a:r>
            <a:endParaRPr b="1" i="0" sz="2700" u="none" cap="none" strike="noStrike">
              <a:solidFill>
                <a:srgbClr val="6DD2D8"/>
              </a:solidFill>
              <a:latin typeface="Arial"/>
              <a:ea typeface="Arial"/>
              <a:cs typeface="Arial"/>
              <a:sym typeface="Arial"/>
            </a:endParaRPr>
          </a:p>
          <a:p>
            <a:pPr indent="0" lvl="0" marL="0" marR="0" rtl="0" algn="ctr">
              <a:lnSpc>
                <a:spcPct val="90000"/>
              </a:lnSpc>
              <a:spcBef>
                <a:spcPts val="0"/>
              </a:spcBef>
              <a:spcAft>
                <a:spcPts val="0"/>
              </a:spcAft>
              <a:buClr>
                <a:srgbClr val="FFFFFF"/>
              </a:buClr>
              <a:buSzPts val="2700"/>
              <a:buFont typeface="Arial"/>
              <a:buNone/>
            </a:pPr>
            <a:r>
              <a:rPr lang="en" sz="3700">
                <a:solidFill>
                  <a:srgbClr val="F5F5F5"/>
                </a:solidFill>
              </a:rPr>
              <a:t>An Introduction to Competency Frameworks for Students, Educators, and Leaders</a:t>
            </a:r>
            <a:endParaRPr sz="3700">
              <a:solidFill>
                <a:srgbClr val="F5F5F5"/>
              </a:solidFill>
            </a:endParaRPr>
          </a:p>
          <a:p>
            <a:pPr indent="0" lvl="0" marL="0" marR="0" rtl="0" algn="l">
              <a:lnSpc>
                <a:spcPct val="90000"/>
              </a:lnSpc>
              <a:spcBef>
                <a:spcPts val="0"/>
              </a:spcBef>
              <a:spcAft>
                <a:spcPts val="0"/>
              </a:spcAft>
              <a:buClr>
                <a:srgbClr val="FFFFFF"/>
              </a:buClr>
              <a:buSzPts val="2700"/>
              <a:buFont typeface="Arial"/>
              <a:buNone/>
            </a:pPr>
            <a:r>
              <a:t/>
            </a:r>
            <a:endParaRPr b="0" i="0" sz="3700" u="none" cap="none" strike="noStrike">
              <a:solidFill>
                <a:srgbClr val="F5F5F5"/>
              </a:solidFill>
              <a:latin typeface="Arial"/>
              <a:ea typeface="Arial"/>
              <a:cs typeface="Arial"/>
              <a:sym typeface="Arial"/>
            </a:endParaRPr>
          </a:p>
        </p:txBody>
      </p:sp>
      <p:sp>
        <p:nvSpPr>
          <p:cNvPr id="278" name="Google Shape;278;p52"/>
          <p:cNvSpPr txBox="1"/>
          <p:nvPr/>
        </p:nvSpPr>
        <p:spPr>
          <a:xfrm>
            <a:off x="1324836" y="5029653"/>
            <a:ext cx="9662100" cy="677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FFFFFF"/>
              </a:buClr>
              <a:buSzPts val="2000"/>
              <a:buFont typeface="Arial"/>
              <a:buNone/>
            </a:pPr>
            <a:r>
              <a:rPr b="1" i="0" lang="en" sz="1800" u="none" cap="none" strike="noStrike">
                <a:solidFill>
                  <a:srgbClr val="FFFFFF"/>
                </a:solidFill>
                <a:latin typeface="Arial"/>
                <a:ea typeface="Arial"/>
                <a:cs typeface="Arial"/>
                <a:sym typeface="Arial"/>
              </a:rPr>
              <a:t>PRESENTER:</a:t>
            </a:r>
            <a:endParaRPr sz="1800">
              <a:solidFill>
                <a:srgbClr val="FFFFFF"/>
              </a:solidFill>
            </a:endParaRPr>
          </a:p>
          <a:p>
            <a:pPr indent="-304800" lvl="0" marL="342900" marR="0" rtl="0" algn="l">
              <a:lnSpc>
                <a:spcPct val="100000"/>
              </a:lnSpc>
              <a:spcBef>
                <a:spcPts val="0"/>
              </a:spcBef>
              <a:spcAft>
                <a:spcPts val="0"/>
              </a:spcAft>
              <a:buClr>
                <a:srgbClr val="FFFFFF"/>
              </a:buClr>
              <a:buSzPts val="1800"/>
              <a:buFont typeface="Arial"/>
              <a:buChar char="•"/>
            </a:pPr>
            <a:r>
              <a:rPr lang="en" sz="1800">
                <a:solidFill>
                  <a:srgbClr val="FFFFFF"/>
                </a:solidFill>
              </a:rPr>
              <a:t>Sandra Moumoutjis, Building 21</a:t>
            </a:r>
            <a:endParaRPr b="0" i="0" sz="1800" u="none" cap="none" strike="noStrike">
              <a:solidFill>
                <a:srgbClr val="FFFFFF"/>
              </a:solidFill>
              <a:latin typeface="Arial"/>
              <a:ea typeface="Arial"/>
              <a:cs typeface="Arial"/>
              <a:sym typeface="Arial"/>
            </a:endParaRPr>
          </a:p>
        </p:txBody>
      </p:sp>
      <p:pic>
        <p:nvPicPr>
          <p:cNvPr id="279" name="Google Shape;279;p52"/>
          <p:cNvPicPr preferRelativeResize="0"/>
          <p:nvPr/>
        </p:nvPicPr>
        <p:blipFill rotWithShape="1">
          <a:blip r:embed="rId4">
            <a:alphaModFix/>
          </a:blip>
          <a:srcRect b="36231" l="0" r="0" t="0"/>
          <a:stretch/>
        </p:blipFill>
        <p:spPr>
          <a:xfrm>
            <a:off x="3997274" y="535675"/>
            <a:ext cx="4197453" cy="1665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1"/>
          <p:cNvSpPr txBox="1"/>
          <p:nvPr>
            <p:ph type="title"/>
          </p:nvPr>
        </p:nvSpPr>
        <p:spPr>
          <a:xfrm>
            <a:off x="415600" y="465500"/>
            <a:ext cx="11360700" cy="7635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 sz="3700">
                <a:solidFill>
                  <a:schemeClr val="accent1"/>
                </a:solidFill>
                <a:latin typeface="Poppins"/>
                <a:ea typeface="Poppins"/>
                <a:cs typeface="Poppins"/>
                <a:sym typeface="Poppins"/>
              </a:rPr>
              <a:t>Durable skills</a:t>
            </a:r>
            <a:endParaRPr b="1" sz="3300">
              <a:solidFill>
                <a:srgbClr val="0A8196"/>
              </a:solidFill>
              <a:latin typeface="Poppins"/>
              <a:ea typeface="Poppins"/>
              <a:cs typeface="Poppins"/>
              <a:sym typeface="Poppins"/>
            </a:endParaRPr>
          </a:p>
        </p:txBody>
      </p:sp>
      <p:pic>
        <p:nvPicPr>
          <p:cNvPr id="377" name="Google Shape;377;p61"/>
          <p:cNvPicPr preferRelativeResize="0"/>
          <p:nvPr/>
        </p:nvPicPr>
        <p:blipFill>
          <a:blip r:embed="rId3">
            <a:alphaModFix/>
          </a:blip>
          <a:stretch>
            <a:fillRect/>
          </a:stretch>
        </p:blipFill>
        <p:spPr>
          <a:xfrm>
            <a:off x="9961100" y="6206900"/>
            <a:ext cx="2098400" cy="509967"/>
          </a:xfrm>
          <a:prstGeom prst="rect">
            <a:avLst/>
          </a:prstGeom>
          <a:noFill/>
          <a:ln>
            <a:noFill/>
          </a:ln>
        </p:spPr>
      </p:pic>
      <p:pic>
        <p:nvPicPr>
          <p:cNvPr id="378" name="Google Shape;378;p61"/>
          <p:cNvPicPr preferRelativeResize="0"/>
          <p:nvPr/>
        </p:nvPicPr>
        <p:blipFill>
          <a:blip r:embed="rId4">
            <a:alphaModFix/>
          </a:blip>
          <a:stretch>
            <a:fillRect/>
          </a:stretch>
        </p:blipFill>
        <p:spPr>
          <a:xfrm>
            <a:off x="5940475" y="339700"/>
            <a:ext cx="6119028" cy="6119000"/>
          </a:xfrm>
          <a:prstGeom prst="rect">
            <a:avLst/>
          </a:prstGeom>
          <a:noFill/>
          <a:ln>
            <a:noFill/>
          </a:ln>
        </p:spPr>
      </p:pic>
      <p:pic>
        <p:nvPicPr>
          <p:cNvPr id="379" name="Google Shape;379;p61"/>
          <p:cNvPicPr preferRelativeResize="0"/>
          <p:nvPr/>
        </p:nvPicPr>
        <p:blipFill>
          <a:blip r:embed="rId5">
            <a:alphaModFix/>
          </a:blip>
          <a:stretch>
            <a:fillRect/>
          </a:stretch>
        </p:blipFill>
        <p:spPr>
          <a:xfrm>
            <a:off x="1713050" y="1514800"/>
            <a:ext cx="2038725" cy="2038725"/>
          </a:xfrm>
          <a:prstGeom prst="rect">
            <a:avLst/>
          </a:prstGeom>
          <a:noFill/>
          <a:ln>
            <a:noFill/>
          </a:ln>
        </p:spPr>
      </p:pic>
      <p:pic>
        <p:nvPicPr>
          <p:cNvPr id="380" name="Google Shape;380;p61"/>
          <p:cNvPicPr preferRelativeResize="0"/>
          <p:nvPr/>
        </p:nvPicPr>
        <p:blipFill>
          <a:blip r:embed="rId6">
            <a:alphaModFix/>
          </a:blip>
          <a:stretch>
            <a:fillRect/>
          </a:stretch>
        </p:blipFill>
        <p:spPr>
          <a:xfrm>
            <a:off x="4073500" y="1514800"/>
            <a:ext cx="2038725" cy="2038725"/>
          </a:xfrm>
          <a:prstGeom prst="rect">
            <a:avLst/>
          </a:prstGeom>
          <a:noFill/>
          <a:ln>
            <a:noFill/>
          </a:ln>
        </p:spPr>
      </p:pic>
      <p:pic>
        <p:nvPicPr>
          <p:cNvPr id="381" name="Google Shape;381;p61"/>
          <p:cNvPicPr preferRelativeResize="0"/>
          <p:nvPr/>
        </p:nvPicPr>
        <p:blipFill>
          <a:blip r:embed="rId7">
            <a:alphaModFix/>
          </a:blip>
          <a:stretch>
            <a:fillRect/>
          </a:stretch>
        </p:blipFill>
        <p:spPr>
          <a:xfrm>
            <a:off x="1590513" y="3361650"/>
            <a:ext cx="2283799" cy="2283799"/>
          </a:xfrm>
          <a:prstGeom prst="rect">
            <a:avLst/>
          </a:prstGeom>
          <a:noFill/>
          <a:ln>
            <a:noFill/>
          </a:ln>
        </p:spPr>
      </p:pic>
      <p:pic>
        <p:nvPicPr>
          <p:cNvPr id="382" name="Google Shape;382;p61"/>
          <p:cNvPicPr preferRelativeResize="0"/>
          <p:nvPr/>
        </p:nvPicPr>
        <p:blipFill>
          <a:blip r:embed="rId8">
            <a:alphaModFix/>
          </a:blip>
          <a:stretch>
            <a:fillRect/>
          </a:stretch>
        </p:blipFill>
        <p:spPr>
          <a:xfrm>
            <a:off x="4073500" y="3361650"/>
            <a:ext cx="2038725" cy="2038725"/>
          </a:xfrm>
          <a:prstGeom prst="rect">
            <a:avLst/>
          </a:prstGeom>
          <a:noFill/>
          <a:ln>
            <a:noFill/>
          </a:ln>
        </p:spPr>
      </p:pic>
      <p:pic>
        <p:nvPicPr>
          <p:cNvPr id="383" name="Google Shape;383;p61">
            <a:hlinkClick r:id="rId9"/>
          </p:cNvPr>
          <p:cNvPicPr preferRelativeResize="0"/>
          <p:nvPr/>
        </p:nvPicPr>
        <p:blipFill>
          <a:blip r:embed="rId10">
            <a:alphaModFix/>
          </a:blip>
          <a:stretch>
            <a:fillRect/>
          </a:stretch>
        </p:blipFill>
        <p:spPr>
          <a:xfrm>
            <a:off x="2519248" y="5420347"/>
            <a:ext cx="2780201" cy="80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2"/>
          <p:cNvSpPr txBox="1"/>
          <p:nvPr>
            <p:ph type="title"/>
          </p:nvPr>
        </p:nvSpPr>
        <p:spPr>
          <a:xfrm>
            <a:off x="415600" y="465500"/>
            <a:ext cx="11360700" cy="7635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 sz="3700">
                <a:solidFill>
                  <a:schemeClr val="accent1"/>
                </a:solidFill>
                <a:latin typeface="Poppins"/>
                <a:ea typeface="Poppins"/>
                <a:cs typeface="Poppins"/>
                <a:sym typeface="Poppins"/>
              </a:rPr>
              <a:t>Open Competency Frameworks</a:t>
            </a:r>
            <a:endParaRPr b="1" sz="3300">
              <a:solidFill>
                <a:srgbClr val="0A8196"/>
              </a:solidFill>
              <a:latin typeface="Poppins"/>
              <a:ea typeface="Poppins"/>
              <a:cs typeface="Poppins"/>
              <a:sym typeface="Poppins"/>
            </a:endParaRPr>
          </a:p>
        </p:txBody>
      </p:sp>
      <p:pic>
        <p:nvPicPr>
          <p:cNvPr id="389" name="Google Shape;389;p62">
            <a:hlinkClick r:id="rId3"/>
          </p:cNvPr>
          <p:cNvPicPr preferRelativeResize="0"/>
          <p:nvPr/>
        </p:nvPicPr>
        <p:blipFill>
          <a:blip r:embed="rId4">
            <a:alphaModFix/>
          </a:blip>
          <a:stretch>
            <a:fillRect/>
          </a:stretch>
        </p:blipFill>
        <p:spPr>
          <a:xfrm>
            <a:off x="3610101" y="1605025"/>
            <a:ext cx="8050452" cy="4530650"/>
          </a:xfrm>
          <a:prstGeom prst="rect">
            <a:avLst/>
          </a:prstGeom>
          <a:noFill/>
          <a:ln>
            <a:noFill/>
          </a:ln>
        </p:spPr>
      </p:pic>
      <p:sp>
        <p:nvSpPr>
          <p:cNvPr id="390" name="Google Shape;390;p62"/>
          <p:cNvSpPr txBox="1"/>
          <p:nvPr/>
        </p:nvSpPr>
        <p:spPr>
          <a:xfrm>
            <a:off x="347775" y="2274750"/>
            <a:ext cx="2507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F27E34"/>
                </a:solidFill>
                <a:latin typeface="Poppins"/>
                <a:ea typeface="Poppins"/>
                <a:cs typeface="Poppins"/>
                <a:sym typeface="Poppins"/>
              </a:rPr>
              <a:t>Adopt,</a:t>
            </a:r>
            <a:endParaRPr b="1" sz="3800">
              <a:solidFill>
                <a:srgbClr val="F27E34"/>
              </a:solidFill>
              <a:latin typeface="Poppins"/>
              <a:ea typeface="Poppins"/>
              <a:cs typeface="Poppins"/>
              <a:sym typeface="Poppins"/>
            </a:endParaRPr>
          </a:p>
        </p:txBody>
      </p:sp>
      <p:sp>
        <p:nvSpPr>
          <p:cNvPr id="391" name="Google Shape;391;p62"/>
          <p:cNvSpPr txBox="1"/>
          <p:nvPr/>
        </p:nvSpPr>
        <p:spPr>
          <a:xfrm>
            <a:off x="859125" y="3044250"/>
            <a:ext cx="25074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F27E34"/>
                </a:solidFill>
                <a:latin typeface="Poppins"/>
                <a:ea typeface="Poppins"/>
                <a:cs typeface="Poppins"/>
                <a:sym typeface="Poppins"/>
              </a:rPr>
              <a:t>Adapt,</a:t>
            </a:r>
            <a:endParaRPr b="1" sz="3800">
              <a:solidFill>
                <a:srgbClr val="F27E34"/>
              </a:solidFill>
              <a:latin typeface="Poppins"/>
              <a:ea typeface="Poppins"/>
              <a:cs typeface="Poppins"/>
              <a:sym typeface="Poppins"/>
            </a:endParaRPr>
          </a:p>
        </p:txBody>
      </p:sp>
      <p:sp>
        <p:nvSpPr>
          <p:cNvPr id="392" name="Google Shape;392;p62"/>
          <p:cNvSpPr txBox="1"/>
          <p:nvPr/>
        </p:nvSpPr>
        <p:spPr>
          <a:xfrm>
            <a:off x="1506500" y="3813750"/>
            <a:ext cx="250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F27E34"/>
                </a:solidFill>
                <a:latin typeface="Poppins"/>
                <a:ea typeface="Poppins"/>
                <a:cs typeface="Poppins"/>
                <a:sym typeface="Poppins"/>
              </a:rPr>
              <a:t>Write!</a:t>
            </a:r>
            <a:endParaRPr b="1" sz="3800">
              <a:solidFill>
                <a:srgbClr val="F27E34"/>
              </a:solidFill>
              <a:latin typeface="Poppins"/>
              <a:ea typeface="Poppins"/>
              <a:cs typeface="Poppins"/>
              <a:sym typeface="Poppins"/>
            </a:endParaRPr>
          </a:p>
          <a:p>
            <a:pPr indent="0" lvl="0" marL="0" rtl="0" algn="l">
              <a:spcBef>
                <a:spcPts val="0"/>
              </a:spcBef>
              <a:spcAft>
                <a:spcPts val="0"/>
              </a:spcAft>
              <a:buNone/>
            </a:pPr>
            <a:r>
              <a:rPr lang="en" sz="2200">
                <a:solidFill>
                  <a:srgbClr val="F27E34"/>
                </a:solidFill>
                <a:latin typeface="Poppins"/>
                <a:ea typeface="Poppins"/>
                <a:cs typeface="Poppins"/>
                <a:sym typeface="Poppins"/>
              </a:rPr>
              <a:t>(</a:t>
            </a:r>
            <a:r>
              <a:rPr lang="en" sz="2200" u="sng">
                <a:solidFill>
                  <a:srgbClr val="F27E34"/>
                </a:solidFill>
                <a:latin typeface="Poppins"/>
                <a:ea typeface="Poppins"/>
                <a:cs typeface="Poppins"/>
                <a:sym typeface="Poppins"/>
                <a:hlinkClick r:id="rId5">
                  <a:extLst>
                    <a:ext uri="{A12FA001-AC4F-418D-AE19-62706E023703}">
                      <ahyp:hlinkClr val="tx"/>
                    </a:ext>
                  </a:extLst>
                </a:hlinkClick>
              </a:rPr>
              <a:t>and use AI</a:t>
            </a:r>
            <a:r>
              <a:rPr lang="en" sz="2200">
                <a:solidFill>
                  <a:srgbClr val="F27E34"/>
                </a:solidFill>
                <a:latin typeface="Poppins"/>
                <a:ea typeface="Poppins"/>
                <a:cs typeface="Poppins"/>
                <a:sym typeface="Poppins"/>
              </a:rPr>
              <a:t>)</a:t>
            </a:r>
            <a:endParaRPr sz="2200">
              <a:solidFill>
                <a:srgbClr val="F27E34"/>
              </a:solidFill>
              <a:latin typeface="Poppins"/>
              <a:ea typeface="Poppins"/>
              <a:cs typeface="Poppins"/>
              <a:sym typeface="Poppins"/>
            </a:endParaRPr>
          </a:p>
        </p:txBody>
      </p:sp>
      <p:pic>
        <p:nvPicPr>
          <p:cNvPr id="393" name="Google Shape;393;p62"/>
          <p:cNvPicPr preferRelativeResize="0"/>
          <p:nvPr/>
        </p:nvPicPr>
        <p:blipFill>
          <a:blip r:embed="rId6">
            <a:alphaModFix/>
          </a:blip>
          <a:stretch>
            <a:fillRect/>
          </a:stretch>
        </p:blipFill>
        <p:spPr>
          <a:xfrm>
            <a:off x="10238550" y="6238026"/>
            <a:ext cx="1750250" cy="42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3"/>
          <p:cNvSpPr txBox="1"/>
          <p:nvPr>
            <p:ph type="title"/>
          </p:nvPr>
        </p:nvSpPr>
        <p:spPr>
          <a:xfrm>
            <a:off x="415600" y="163300"/>
            <a:ext cx="11360700" cy="7635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 sz="3700">
                <a:solidFill>
                  <a:schemeClr val="accent1"/>
                </a:solidFill>
                <a:latin typeface="Poppins"/>
                <a:ea typeface="Poppins"/>
                <a:cs typeface="Poppins"/>
                <a:sym typeface="Poppins"/>
              </a:rPr>
              <a:t>Competency Frameworks Exploration</a:t>
            </a:r>
            <a:endParaRPr b="1" sz="3300">
              <a:solidFill>
                <a:srgbClr val="0A8196"/>
              </a:solidFill>
              <a:latin typeface="Poppins"/>
              <a:ea typeface="Poppins"/>
              <a:cs typeface="Poppins"/>
              <a:sym typeface="Poppins"/>
            </a:endParaRPr>
          </a:p>
        </p:txBody>
      </p:sp>
      <p:sp>
        <p:nvSpPr>
          <p:cNvPr id="399" name="Google Shape;399;p63"/>
          <p:cNvSpPr txBox="1"/>
          <p:nvPr/>
        </p:nvSpPr>
        <p:spPr>
          <a:xfrm>
            <a:off x="960600" y="1267000"/>
            <a:ext cx="9086100" cy="2355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 sz="1900">
                <a:solidFill>
                  <a:srgbClr val="434343"/>
                </a:solidFill>
                <a:latin typeface="Roboto"/>
                <a:ea typeface="Roboto"/>
                <a:cs typeface="Roboto"/>
                <a:sym typeface="Roboto"/>
              </a:rPr>
              <a:t>As you are reviewing the competency frameworks, think about the following questions:</a:t>
            </a:r>
            <a:endParaRPr sz="1900">
              <a:solidFill>
                <a:srgbClr val="434343"/>
              </a:solidFill>
              <a:latin typeface="Roboto"/>
              <a:ea typeface="Roboto"/>
              <a:cs typeface="Roboto"/>
              <a:sym typeface="Roboto"/>
            </a:endParaRPr>
          </a:p>
          <a:p>
            <a:pPr indent="0" lvl="0" marL="0" rtl="0" algn="l">
              <a:spcBef>
                <a:spcPts val="0"/>
              </a:spcBef>
              <a:spcAft>
                <a:spcPts val="0"/>
              </a:spcAft>
              <a:buNone/>
            </a:pPr>
            <a:r>
              <a:t/>
            </a:r>
            <a:endParaRPr sz="1900">
              <a:solidFill>
                <a:srgbClr val="434343"/>
              </a:solidFill>
              <a:latin typeface="Roboto"/>
              <a:ea typeface="Roboto"/>
              <a:cs typeface="Roboto"/>
              <a:sym typeface="Roboto"/>
            </a:endParaRPr>
          </a:p>
          <a:p>
            <a:pPr indent="0" lvl="0" marL="0" rtl="0" algn="l">
              <a:spcBef>
                <a:spcPts val="0"/>
              </a:spcBef>
              <a:spcAft>
                <a:spcPts val="0"/>
              </a:spcAft>
              <a:buNone/>
            </a:pPr>
            <a:r>
              <a:rPr lang="en" sz="1900">
                <a:solidFill>
                  <a:srgbClr val="434343"/>
                </a:solidFill>
                <a:latin typeface="Roboto"/>
                <a:ea typeface="Roboto"/>
                <a:cs typeface="Roboto"/>
                <a:sym typeface="Roboto"/>
              </a:rPr>
              <a:t>What do you </a:t>
            </a:r>
            <a:r>
              <a:rPr b="1" lang="en" sz="1900">
                <a:solidFill>
                  <a:srgbClr val="0FAEC9"/>
                </a:solidFill>
                <a:latin typeface="Roboto"/>
                <a:ea typeface="Roboto"/>
                <a:cs typeface="Roboto"/>
                <a:sym typeface="Roboto"/>
              </a:rPr>
              <a:t>notice</a:t>
            </a:r>
            <a:r>
              <a:rPr lang="en" sz="1900">
                <a:solidFill>
                  <a:srgbClr val="434343"/>
                </a:solidFill>
                <a:latin typeface="Roboto"/>
                <a:ea typeface="Roboto"/>
                <a:cs typeface="Roboto"/>
                <a:sym typeface="Roboto"/>
              </a:rPr>
              <a:t>? What </a:t>
            </a:r>
            <a:r>
              <a:rPr b="1" lang="en" sz="1900">
                <a:solidFill>
                  <a:srgbClr val="0FAEC9"/>
                </a:solidFill>
                <a:latin typeface="Roboto"/>
                <a:ea typeface="Roboto"/>
                <a:cs typeface="Roboto"/>
                <a:sym typeface="Roboto"/>
              </a:rPr>
              <a:t>questions</a:t>
            </a:r>
            <a:r>
              <a:rPr b="1" lang="en" sz="1900">
                <a:solidFill>
                  <a:srgbClr val="0FAEC9"/>
                </a:solidFill>
                <a:latin typeface="Roboto"/>
                <a:ea typeface="Roboto"/>
                <a:cs typeface="Roboto"/>
                <a:sym typeface="Roboto"/>
              </a:rPr>
              <a:t> </a:t>
            </a:r>
            <a:r>
              <a:rPr lang="en" sz="1900">
                <a:solidFill>
                  <a:srgbClr val="434343"/>
                </a:solidFill>
                <a:latin typeface="Roboto"/>
                <a:ea typeface="Roboto"/>
                <a:cs typeface="Roboto"/>
                <a:sym typeface="Roboto"/>
              </a:rPr>
              <a:t>do you have</a:t>
            </a:r>
            <a:r>
              <a:rPr lang="en" sz="1900">
                <a:solidFill>
                  <a:srgbClr val="434343"/>
                </a:solidFill>
                <a:latin typeface="Roboto"/>
                <a:ea typeface="Roboto"/>
                <a:cs typeface="Roboto"/>
                <a:sym typeface="Roboto"/>
              </a:rPr>
              <a:t>? </a:t>
            </a:r>
            <a:r>
              <a:rPr lang="en" sz="1900">
                <a:solidFill>
                  <a:srgbClr val="434343"/>
                </a:solidFill>
                <a:latin typeface="Roboto"/>
                <a:ea typeface="Roboto"/>
                <a:cs typeface="Roboto"/>
                <a:sym typeface="Roboto"/>
              </a:rPr>
              <a:t>How does this </a:t>
            </a:r>
            <a:r>
              <a:rPr b="1" lang="en" sz="1900">
                <a:solidFill>
                  <a:srgbClr val="0FAEC9"/>
                </a:solidFill>
                <a:latin typeface="Roboto"/>
                <a:ea typeface="Roboto"/>
                <a:cs typeface="Roboto"/>
                <a:sym typeface="Roboto"/>
              </a:rPr>
              <a:t>align</a:t>
            </a:r>
            <a:r>
              <a:rPr lang="en" sz="1900">
                <a:solidFill>
                  <a:srgbClr val="434343"/>
                </a:solidFill>
                <a:latin typeface="Roboto"/>
                <a:ea typeface="Roboto"/>
                <a:cs typeface="Roboto"/>
                <a:sym typeface="Roboto"/>
              </a:rPr>
              <a:t> to what you are already doing or your vision for competencies? </a:t>
            </a:r>
            <a:endParaRPr sz="1100"/>
          </a:p>
          <a:p>
            <a:pPr indent="0" lvl="0" marL="0" rtl="0" algn="l">
              <a:spcBef>
                <a:spcPts val="1300"/>
              </a:spcBef>
              <a:spcAft>
                <a:spcPts val="0"/>
              </a:spcAft>
              <a:buNone/>
            </a:pPr>
            <a:r>
              <a:rPr lang="en" sz="1900">
                <a:solidFill>
                  <a:srgbClr val="434343"/>
                </a:solidFill>
                <a:latin typeface="Roboto"/>
                <a:ea typeface="Roboto"/>
                <a:cs typeface="Roboto"/>
                <a:sym typeface="Roboto"/>
              </a:rPr>
              <a:t>Fill out sticky notes on each </a:t>
            </a:r>
            <a:r>
              <a:rPr b="1" lang="en" sz="1900" u="sng">
                <a:solidFill>
                  <a:srgbClr val="0FAEC9"/>
                </a:solidFill>
                <a:latin typeface="Roboto"/>
                <a:ea typeface="Roboto"/>
                <a:cs typeface="Roboto"/>
                <a:sym typeface="Roboto"/>
                <a:hlinkClick r:id="rId3">
                  <a:extLst>
                    <a:ext uri="{A12FA001-AC4F-418D-AE19-62706E023703}">
                      <ahyp:hlinkClr val="tx"/>
                    </a:ext>
                  </a:extLst>
                </a:hlinkClick>
              </a:rPr>
              <a:t>Jamboard</a:t>
            </a:r>
            <a:r>
              <a:rPr lang="en" sz="1900">
                <a:solidFill>
                  <a:srgbClr val="434343"/>
                </a:solidFill>
                <a:latin typeface="Roboto"/>
                <a:ea typeface="Roboto"/>
                <a:cs typeface="Roboto"/>
                <a:sym typeface="Roboto"/>
              </a:rPr>
              <a:t> to tell share what you </a:t>
            </a:r>
            <a:r>
              <a:rPr b="1" lang="en" sz="1900" u="sng">
                <a:solidFill>
                  <a:srgbClr val="0FAEC9"/>
                </a:solidFill>
                <a:latin typeface="Roboto"/>
                <a:ea typeface="Roboto"/>
                <a:cs typeface="Roboto"/>
                <a:sym typeface="Roboto"/>
                <a:hlinkClick r:id="rId4">
                  <a:extLst>
                    <a:ext uri="{A12FA001-AC4F-418D-AE19-62706E023703}">
                      <ahyp:hlinkClr val="tx"/>
                    </a:ext>
                  </a:extLst>
                </a:hlinkClick>
              </a:rPr>
              <a:t>notice</a:t>
            </a:r>
            <a:r>
              <a:rPr lang="en" sz="1900">
                <a:solidFill>
                  <a:srgbClr val="434343"/>
                </a:solidFill>
                <a:latin typeface="Roboto"/>
                <a:ea typeface="Roboto"/>
                <a:cs typeface="Roboto"/>
                <a:sym typeface="Roboto"/>
              </a:rPr>
              <a:t>,</a:t>
            </a:r>
            <a:r>
              <a:rPr lang="en" sz="1900">
                <a:solidFill>
                  <a:srgbClr val="434343"/>
                </a:solidFill>
                <a:latin typeface="Roboto"/>
                <a:ea typeface="Roboto"/>
                <a:cs typeface="Roboto"/>
                <a:sym typeface="Roboto"/>
              </a:rPr>
              <a:t> what </a:t>
            </a:r>
            <a:r>
              <a:rPr b="1" lang="en" sz="1900" u="sng">
                <a:solidFill>
                  <a:srgbClr val="0FAEC9"/>
                </a:solidFill>
                <a:latin typeface="Roboto"/>
                <a:ea typeface="Roboto"/>
                <a:cs typeface="Roboto"/>
                <a:sym typeface="Roboto"/>
                <a:hlinkClick r:id="rId5">
                  <a:extLst>
                    <a:ext uri="{A12FA001-AC4F-418D-AE19-62706E023703}">
                      <ahyp:hlinkClr val="tx"/>
                    </a:ext>
                  </a:extLst>
                </a:hlinkClick>
              </a:rPr>
              <a:t>questions</a:t>
            </a:r>
            <a:r>
              <a:rPr lang="en" sz="1900">
                <a:solidFill>
                  <a:srgbClr val="434343"/>
                </a:solidFill>
                <a:latin typeface="Roboto"/>
                <a:ea typeface="Roboto"/>
                <a:cs typeface="Roboto"/>
                <a:sym typeface="Roboto"/>
              </a:rPr>
              <a:t> you have</a:t>
            </a:r>
            <a:r>
              <a:rPr b="1" lang="en" sz="1900" u="sng">
                <a:solidFill>
                  <a:schemeClr val="hlink"/>
                </a:solidFill>
                <a:latin typeface="Roboto"/>
                <a:ea typeface="Roboto"/>
                <a:cs typeface="Roboto"/>
                <a:sym typeface="Roboto"/>
                <a:hlinkClick r:id="rId6"/>
              </a:rPr>
              <a:t>,</a:t>
            </a:r>
            <a:r>
              <a:rPr lang="en" sz="1900">
                <a:solidFill>
                  <a:srgbClr val="434343"/>
                </a:solidFill>
                <a:latin typeface="Roboto"/>
                <a:ea typeface="Roboto"/>
                <a:cs typeface="Roboto"/>
                <a:sym typeface="Roboto"/>
              </a:rPr>
              <a:t> and </a:t>
            </a:r>
            <a:r>
              <a:rPr lang="en" sz="1900">
                <a:solidFill>
                  <a:srgbClr val="434343"/>
                </a:solidFill>
                <a:latin typeface="Roboto"/>
                <a:ea typeface="Roboto"/>
                <a:cs typeface="Roboto"/>
                <a:sym typeface="Roboto"/>
              </a:rPr>
              <a:t>how it </a:t>
            </a:r>
            <a:r>
              <a:rPr b="1" lang="en" sz="1900" u="sng">
                <a:solidFill>
                  <a:srgbClr val="0FAEC9"/>
                </a:solidFill>
                <a:latin typeface="Roboto"/>
                <a:ea typeface="Roboto"/>
                <a:cs typeface="Roboto"/>
                <a:sym typeface="Roboto"/>
                <a:hlinkClick r:id="rId7">
                  <a:extLst>
                    <a:ext uri="{A12FA001-AC4F-418D-AE19-62706E023703}">
                      <ahyp:hlinkClr val="tx"/>
                    </a:ext>
                  </a:extLst>
                </a:hlinkClick>
              </a:rPr>
              <a:t>aligns</a:t>
            </a:r>
            <a:r>
              <a:rPr lang="en" sz="1900">
                <a:solidFill>
                  <a:srgbClr val="434343"/>
                </a:solidFill>
                <a:latin typeface="Roboto"/>
                <a:ea typeface="Roboto"/>
                <a:cs typeface="Roboto"/>
                <a:sym typeface="Roboto"/>
              </a:rPr>
              <a:t> to your vision.</a:t>
            </a:r>
            <a:endParaRPr sz="1900">
              <a:solidFill>
                <a:srgbClr val="434343"/>
              </a:solidFill>
              <a:latin typeface="Roboto"/>
              <a:ea typeface="Roboto"/>
              <a:cs typeface="Roboto"/>
              <a:sym typeface="Roboto"/>
            </a:endParaRPr>
          </a:p>
          <a:p>
            <a:pPr indent="0" lvl="0" marL="0" rtl="0" algn="l">
              <a:spcBef>
                <a:spcPts val="0"/>
              </a:spcBef>
              <a:spcAft>
                <a:spcPts val="0"/>
              </a:spcAft>
              <a:buNone/>
            </a:pPr>
            <a:r>
              <a:t/>
            </a:r>
            <a:endParaRPr b="1" sz="1900">
              <a:solidFill>
                <a:srgbClr val="434343"/>
              </a:solidFill>
              <a:latin typeface="Roboto"/>
              <a:ea typeface="Roboto"/>
              <a:cs typeface="Roboto"/>
              <a:sym typeface="Roboto"/>
            </a:endParaRPr>
          </a:p>
          <a:p>
            <a:pPr indent="0" lvl="0" marL="0" rtl="0" algn="ctr">
              <a:lnSpc>
                <a:spcPct val="90000"/>
              </a:lnSpc>
              <a:spcBef>
                <a:spcPts val="0"/>
              </a:spcBef>
              <a:spcAft>
                <a:spcPts val="0"/>
              </a:spcAft>
              <a:buNone/>
            </a:pPr>
            <a:r>
              <a:t/>
            </a:r>
            <a:endParaRPr b="1" sz="3700">
              <a:solidFill>
                <a:srgbClr val="0FAEC9"/>
              </a:solidFill>
              <a:latin typeface="Poppins"/>
              <a:ea typeface="Poppins"/>
              <a:cs typeface="Poppins"/>
              <a:sym typeface="Poppins"/>
            </a:endParaRPr>
          </a:p>
          <a:p>
            <a:pPr indent="0" lvl="0" marL="0" rtl="0" algn="ctr">
              <a:lnSpc>
                <a:spcPct val="90000"/>
              </a:lnSpc>
              <a:spcBef>
                <a:spcPts val="0"/>
              </a:spcBef>
              <a:spcAft>
                <a:spcPts val="0"/>
              </a:spcAft>
              <a:buNone/>
            </a:pPr>
            <a:r>
              <a:t/>
            </a:r>
            <a:endParaRPr b="1" sz="3700">
              <a:solidFill>
                <a:srgbClr val="0FAEC9"/>
              </a:solidFill>
              <a:latin typeface="Poppins"/>
              <a:ea typeface="Poppins"/>
              <a:cs typeface="Poppins"/>
              <a:sym typeface="Poppins"/>
            </a:endParaRPr>
          </a:p>
          <a:p>
            <a:pPr indent="0" lvl="0" marL="0" rtl="0" algn="ctr">
              <a:lnSpc>
                <a:spcPct val="90000"/>
              </a:lnSpc>
              <a:spcBef>
                <a:spcPts val="0"/>
              </a:spcBef>
              <a:spcAft>
                <a:spcPts val="0"/>
              </a:spcAft>
              <a:buNone/>
            </a:pPr>
            <a:r>
              <a:t/>
            </a:r>
            <a:endParaRPr b="1" sz="3700">
              <a:solidFill>
                <a:srgbClr val="0FAEC9"/>
              </a:solidFill>
              <a:latin typeface="Poppins"/>
              <a:ea typeface="Poppins"/>
              <a:cs typeface="Poppins"/>
              <a:sym typeface="Poppins"/>
            </a:endParaRPr>
          </a:p>
        </p:txBody>
      </p:sp>
      <p:pic>
        <p:nvPicPr>
          <p:cNvPr id="400" name="Google Shape;400;p63"/>
          <p:cNvPicPr preferRelativeResize="0"/>
          <p:nvPr/>
        </p:nvPicPr>
        <p:blipFill>
          <a:blip r:embed="rId8">
            <a:alphaModFix/>
          </a:blip>
          <a:stretch>
            <a:fillRect/>
          </a:stretch>
        </p:blipFill>
        <p:spPr>
          <a:xfrm>
            <a:off x="9961100" y="6206900"/>
            <a:ext cx="2098400" cy="509967"/>
          </a:xfrm>
          <a:prstGeom prst="rect">
            <a:avLst/>
          </a:prstGeom>
          <a:noFill/>
          <a:ln>
            <a:noFill/>
          </a:ln>
        </p:spPr>
      </p:pic>
      <p:pic>
        <p:nvPicPr>
          <p:cNvPr id="401" name="Google Shape;401;p63"/>
          <p:cNvPicPr preferRelativeResize="0"/>
          <p:nvPr/>
        </p:nvPicPr>
        <p:blipFill>
          <a:blip r:embed="rId9">
            <a:alphaModFix/>
          </a:blip>
          <a:stretch>
            <a:fillRect/>
          </a:stretch>
        </p:blipFill>
        <p:spPr>
          <a:xfrm>
            <a:off x="1479300" y="3742925"/>
            <a:ext cx="8048698" cy="235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ph type="title"/>
          </p:nvPr>
        </p:nvSpPr>
        <p:spPr>
          <a:xfrm>
            <a:off x="358767" y="608061"/>
            <a:ext cx="10058400" cy="106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Arial"/>
              <a:buNone/>
            </a:pPr>
            <a:r>
              <a:rPr b="1" lang="en" sz="3700">
                <a:solidFill>
                  <a:schemeClr val="accent1"/>
                </a:solidFill>
                <a:latin typeface="Poppins"/>
                <a:ea typeface="Poppins"/>
                <a:cs typeface="Poppins"/>
                <a:sym typeface="Poppins"/>
              </a:rPr>
              <a:t>Implementing Competency Frameworks</a:t>
            </a:r>
            <a:endParaRPr b="1" sz="3700">
              <a:solidFill>
                <a:schemeClr val="accent1"/>
              </a:solidFill>
              <a:latin typeface="Poppins"/>
              <a:ea typeface="Poppins"/>
              <a:cs typeface="Poppins"/>
              <a:sym typeface="Poppins"/>
            </a:endParaRPr>
          </a:p>
        </p:txBody>
      </p:sp>
      <p:sp>
        <p:nvSpPr>
          <p:cNvPr id="407" name="Google Shape;407;p64"/>
          <p:cNvSpPr txBox="1"/>
          <p:nvPr>
            <p:ph idx="1" type="body"/>
          </p:nvPr>
        </p:nvSpPr>
        <p:spPr>
          <a:xfrm>
            <a:off x="1066800" y="2724275"/>
            <a:ext cx="10058400" cy="2876100"/>
          </a:xfrm>
          <a:prstGeom prst="rect">
            <a:avLst/>
          </a:prstGeom>
          <a:noFill/>
          <a:ln>
            <a:noFill/>
          </a:ln>
        </p:spPr>
        <p:txBody>
          <a:bodyPr anchorCtr="0" anchor="t" bIns="45700" lIns="91425" spcFirstLastPara="1" rIns="91425" wrap="square" tIns="45700">
            <a:noAutofit/>
          </a:bodyPr>
          <a:lstStyle/>
          <a:p>
            <a:pPr indent="-190500" lvl="1" marL="457200" rtl="0" algn="l">
              <a:lnSpc>
                <a:spcPct val="100000"/>
              </a:lnSpc>
              <a:spcBef>
                <a:spcPts val="0"/>
              </a:spcBef>
              <a:spcAft>
                <a:spcPts val="0"/>
              </a:spcAft>
              <a:buSzPts val="2200"/>
              <a:buFont typeface="Roboto"/>
              <a:buChar char="•"/>
            </a:pPr>
            <a:r>
              <a:rPr b="1" lang="en" sz="2200">
                <a:solidFill>
                  <a:schemeClr val="accent1"/>
                </a:solidFill>
                <a:latin typeface="Poppins"/>
                <a:ea typeface="Poppins"/>
                <a:cs typeface="Poppins"/>
                <a:sym typeface="Poppins"/>
              </a:rPr>
              <a:t>Mindset Shifts:</a:t>
            </a:r>
            <a:r>
              <a:rPr lang="en" sz="2200">
                <a:latin typeface="Roboto"/>
                <a:ea typeface="Roboto"/>
                <a:cs typeface="Roboto"/>
                <a:sym typeface="Roboto"/>
              </a:rPr>
              <a:t> </a:t>
            </a:r>
            <a:r>
              <a:rPr lang="en" sz="2200">
                <a:solidFill>
                  <a:srgbClr val="434343"/>
                </a:solidFill>
                <a:latin typeface="Roboto"/>
                <a:ea typeface="Roboto"/>
                <a:cs typeface="Roboto"/>
                <a:sym typeface="Roboto"/>
              </a:rPr>
              <a:t>Challenge your Thinking</a:t>
            </a:r>
            <a:endParaRPr sz="2200">
              <a:solidFill>
                <a:srgbClr val="434343"/>
              </a:solidFill>
              <a:latin typeface="Roboto"/>
              <a:ea typeface="Roboto"/>
              <a:cs typeface="Roboto"/>
              <a:sym typeface="Roboto"/>
            </a:endParaRPr>
          </a:p>
          <a:p>
            <a:pPr indent="-190500" lvl="1" marL="457200" rtl="0" algn="l">
              <a:lnSpc>
                <a:spcPct val="100000"/>
              </a:lnSpc>
              <a:spcBef>
                <a:spcPts val="1300"/>
              </a:spcBef>
              <a:spcAft>
                <a:spcPts val="0"/>
              </a:spcAft>
              <a:buSzPts val="2200"/>
              <a:buFont typeface="Roboto"/>
              <a:buChar char="•"/>
            </a:pPr>
            <a:r>
              <a:rPr b="1" lang="en" sz="2200">
                <a:solidFill>
                  <a:schemeClr val="accent1"/>
                </a:solidFill>
                <a:latin typeface="Poppins"/>
                <a:ea typeface="Poppins"/>
                <a:cs typeface="Poppins"/>
                <a:sym typeface="Poppins"/>
              </a:rPr>
              <a:t>School Culture Shifts:</a:t>
            </a:r>
            <a:r>
              <a:rPr lang="en" sz="2200">
                <a:latin typeface="Roboto"/>
                <a:ea typeface="Roboto"/>
                <a:cs typeface="Roboto"/>
                <a:sym typeface="Roboto"/>
              </a:rPr>
              <a:t> </a:t>
            </a:r>
            <a:r>
              <a:rPr lang="en" sz="2200">
                <a:solidFill>
                  <a:srgbClr val="434343"/>
                </a:solidFill>
                <a:latin typeface="Roboto"/>
                <a:ea typeface="Roboto"/>
                <a:cs typeface="Roboto"/>
                <a:sym typeface="Roboto"/>
              </a:rPr>
              <a:t>Build Strong and Meaningful Relationships</a:t>
            </a:r>
            <a:endParaRPr sz="2200">
              <a:solidFill>
                <a:srgbClr val="434343"/>
              </a:solidFill>
              <a:latin typeface="Roboto"/>
              <a:ea typeface="Roboto"/>
              <a:cs typeface="Roboto"/>
              <a:sym typeface="Roboto"/>
            </a:endParaRPr>
          </a:p>
          <a:p>
            <a:pPr indent="-190500" lvl="1" marL="457200" rtl="0" algn="l">
              <a:lnSpc>
                <a:spcPct val="100000"/>
              </a:lnSpc>
              <a:spcBef>
                <a:spcPts val="1300"/>
              </a:spcBef>
              <a:spcAft>
                <a:spcPts val="0"/>
              </a:spcAft>
              <a:buClr>
                <a:srgbClr val="434343"/>
              </a:buClr>
              <a:buSzPts val="2200"/>
              <a:buFont typeface="Roboto"/>
              <a:buChar char="•"/>
            </a:pPr>
            <a:r>
              <a:rPr b="1" lang="en" sz="2200">
                <a:solidFill>
                  <a:schemeClr val="accent1"/>
                </a:solidFill>
                <a:latin typeface="Poppins"/>
                <a:ea typeface="Poppins"/>
                <a:cs typeface="Poppins"/>
                <a:sym typeface="Poppins"/>
              </a:rPr>
              <a:t>Instructional Shifts:</a:t>
            </a:r>
            <a:r>
              <a:rPr lang="en" sz="2200">
                <a:solidFill>
                  <a:srgbClr val="434343"/>
                </a:solidFill>
                <a:latin typeface="Roboto"/>
                <a:ea typeface="Roboto"/>
                <a:cs typeface="Roboto"/>
                <a:sym typeface="Roboto"/>
              </a:rPr>
              <a:t> Design for Engagement and Impact</a:t>
            </a:r>
            <a:endParaRPr sz="2200">
              <a:solidFill>
                <a:srgbClr val="434343"/>
              </a:solidFill>
              <a:latin typeface="Roboto"/>
              <a:ea typeface="Roboto"/>
              <a:cs typeface="Roboto"/>
              <a:sym typeface="Roboto"/>
            </a:endParaRPr>
          </a:p>
          <a:p>
            <a:pPr indent="-190500" lvl="1" marL="457200" rtl="0" algn="l">
              <a:lnSpc>
                <a:spcPct val="100000"/>
              </a:lnSpc>
              <a:spcBef>
                <a:spcPts val="1300"/>
              </a:spcBef>
              <a:spcAft>
                <a:spcPts val="0"/>
              </a:spcAft>
              <a:buClr>
                <a:srgbClr val="434343"/>
              </a:buClr>
              <a:buSzPts val="2200"/>
              <a:buFont typeface="Roboto"/>
              <a:buChar char="•"/>
            </a:pPr>
            <a:r>
              <a:rPr b="1" lang="en" sz="2200">
                <a:solidFill>
                  <a:schemeClr val="accent1"/>
                </a:solidFill>
                <a:latin typeface="Poppins"/>
                <a:ea typeface="Poppins"/>
                <a:cs typeface="Poppins"/>
                <a:sym typeface="Poppins"/>
              </a:rPr>
              <a:t>Structural Shifts: </a:t>
            </a:r>
            <a:r>
              <a:rPr lang="en" sz="2200">
                <a:solidFill>
                  <a:srgbClr val="434343"/>
                </a:solidFill>
                <a:latin typeface="Roboto"/>
                <a:ea typeface="Roboto"/>
                <a:cs typeface="Roboto"/>
                <a:sym typeface="Roboto"/>
              </a:rPr>
              <a:t>Rethink Traditional Structures</a:t>
            </a:r>
            <a:endParaRPr sz="2200">
              <a:solidFill>
                <a:srgbClr val="434343"/>
              </a:solidFill>
              <a:latin typeface="Roboto"/>
              <a:ea typeface="Roboto"/>
              <a:cs typeface="Roboto"/>
              <a:sym typeface="Roboto"/>
            </a:endParaRPr>
          </a:p>
          <a:p>
            <a:pPr indent="-190500" lvl="1" marL="457200" rtl="0" algn="l">
              <a:lnSpc>
                <a:spcPct val="100000"/>
              </a:lnSpc>
              <a:spcBef>
                <a:spcPts val="1300"/>
              </a:spcBef>
              <a:spcAft>
                <a:spcPts val="0"/>
              </a:spcAft>
              <a:buClr>
                <a:srgbClr val="434343"/>
              </a:buClr>
              <a:buSzPts val="2200"/>
              <a:buFont typeface="Roboto"/>
              <a:buChar char="•"/>
            </a:pPr>
            <a:r>
              <a:rPr b="1" lang="en" sz="2200">
                <a:solidFill>
                  <a:schemeClr val="accent1"/>
                </a:solidFill>
                <a:latin typeface="Poppins"/>
                <a:ea typeface="Poppins"/>
                <a:cs typeface="Poppins"/>
                <a:sym typeface="Poppins"/>
              </a:rPr>
              <a:t>Systems Shifts: </a:t>
            </a:r>
            <a:r>
              <a:rPr lang="en" sz="2200">
                <a:solidFill>
                  <a:srgbClr val="434343"/>
                </a:solidFill>
                <a:latin typeface="Roboto"/>
                <a:ea typeface="Roboto"/>
                <a:cs typeface="Roboto"/>
                <a:sym typeface="Roboto"/>
              </a:rPr>
              <a:t>Transparently Track and Communicate Progress and Growth</a:t>
            </a:r>
            <a:endParaRPr sz="1900">
              <a:solidFill>
                <a:srgbClr val="434343"/>
              </a:solidFill>
              <a:latin typeface="Roboto"/>
              <a:ea typeface="Roboto"/>
              <a:cs typeface="Roboto"/>
              <a:sym typeface="Roboto"/>
            </a:endParaRPr>
          </a:p>
          <a:p>
            <a:pPr indent="-50800" lvl="2" marL="723900" rtl="0" algn="l">
              <a:lnSpc>
                <a:spcPct val="100000"/>
              </a:lnSpc>
              <a:spcBef>
                <a:spcPts val="500"/>
              </a:spcBef>
              <a:spcAft>
                <a:spcPts val="0"/>
              </a:spcAft>
              <a:buSzPts val="2000"/>
              <a:buNone/>
            </a:pPr>
            <a:r>
              <a:t/>
            </a:r>
            <a:endParaRPr sz="2200">
              <a:latin typeface="Roboto"/>
              <a:ea typeface="Roboto"/>
              <a:cs typeface="Roboto"/>
              <a:sym typeface="Roboto"/>
            </a:endParaRPr>
          </a:p>
        </p:txBody>
      </p:sp>
      <p:pic>
        <p:nvPicPr>
          <p:cNvPr id="408" name="Google Shape;408;p64"/>
          <p:cNvPicPr preferRelativeResize="0"/>
          <p:nvPr/>
        </p:nvPicPr>
        <p:blipFill>
          <a:blip r:embed="rId3">
            <a:alphaModFix/>
          </a:blip>
          <a:stretch>
            <a:fillRect/>
          </a:stretch>
        </p:blipFill>
        <p:spPr>
          <a:xfrm>
            <a:off x="9961100" y="6206900"/>
            <a:ext cx="2098400" cy="509967"/>
          </a:xfrm>
          <a:prstGeom prst="rect">
            <a:avLst/>
          </a:prstGeom>
          <a:noFill/>
          <a:ln>
            <a:noFill/>
          </a:ln>
        </p:spPr>
      </p:pic>
      <p:sp>
        <p:nvSpPr>
          <p:cNvPr id="409" name="Google Shape;409;p64"/>
          <p:cNvSpPr txBox="1"/>
          <p:nvPr/>
        </p:nvSpPr>
        <p:spPr>
          <a:xfrm>
            <a:off x="911225" y="1720175"/>
            <a:ext cx="89535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34343"/>
                </a:solidFill>
                <a:latin typeface="Roboto"/>
                <a:ea typeface="Roboto"/>
                <a:cs typeface="Roboto"/>
                <a:sym typeface="Roboto"/>
              </a:rPr>
              <a:t>Implementing competency </a:t>
            </a:r>
            <a:r>
              <a:rPr lang="en" sz="2200">
                <a:solidFill>
                  <a:srgbClr val="434343"/>
                </a:solidFill>
                <a:latin typeface="Roboto"/>
                <a:ea typeface="Roboto"/>
                <a:cs typeface="Roboto"/>
                <a:sym typeface="Roboto"/>
              </a:rPr>
              <a:t>frameworks aligned to Aurora’s definition of CBE requires </a:t>
            </a:r>
            <a:r>
              <a:rPr b="1" lang="en" sz="2200" u="sng">
                <a:solidFill>
                  <a:srgbClr val="0FAEC9"/>
                </a:solidFill>
                <a:latin typeface="Roboto"/>
                <a:ea typeface="Roboto"/>
                <a:cs typeface="Roboto"/>
                <a:sym typeface="Roboto"/>
                <a:hlinkClick r:id="rId4">
                  <a:extLst>
                    <a:ext uri="{A12FA001-AC4F-418D-AE19-62706E023703}">
                      <ahyp:hlinkClr val="tx"/>
                    </a:ext>
                  </a:extLst>
                </a:hlinkClick>
              </a:rPr>
              <a:t>shifts</a:t>
            </a:r>
            <a:r>
              <a:rPr b="1" lang="en" sz="2200">
                <a:solidFill>
                  <a:srgbClr val="0FAEC9"/>
                </a:solidFill>
                <a:latin typeface="Roboto"/>
                <a:ea typeface="Roboto"/>
                <a:cs typeface="Roboto"/>
                <a:sym typeface="Roboto"/>
              </a:rPr>
              <a:t> </a:t>
            </a:r>
            <a:r>
              <a:rPr lang="en" sz="2200">
                <a:solidFill>
                  <a:srgbClr val="434343"/>
                </a:solidFill>
                <a:latin typeface="Roboto"/>
                <a:ea typeface="Roboto"/>
                <a:cs typeface="Roboto"/>
                <a:sym typeface="Roboto"/>
              </a:rPr>
              <a:t>in several key areas:</a:t>
            </a:r>
            <a:endParaRPr sz="2200">
              <a:solidFill>
                <a:srgbClr val="43434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5"/>
          <p:cNvSpPr txBox="1"/>
          <p:nvPr>
            <p:ph type="title"/>
          </p:nvPr>
        </p:nvSpPr>
        <p:spPr>
          <a:xfrm>
            <a:off x="358767" y="608061"/>
            <a:ext cx="10058400" cy="106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Arial"/>
              <a:buNone/>
            </a:pPr>
            <a:r>
              <a:rPr b="1" lang="en" sz="3700">
                <a:solidFill>
                  <a:schemeClr val="accent1"/>
                </a:solidFill>
                <a:latin typeface="Poppins"/>
                <a:ea typeface="Poppins"/>
                <a:cs typeface="Poppins"/>
                <a:sym typeface="Poppins"/>
              </a:rPr>
              <a:t>Self-Assessment</a:t>
            </a:r>
            <a:endParaRPr b="1" sz="3700">
              <a:solidFill>
                <a:schemeClr val="accent1"/>
              </a:solidFill>
              <a:latin typeface="Poppins"/>
              <a:ea typeface="Poppins"/>
              <a:cs typeface="Poppins"/>
              <a:sym typeface="Poppins"/>
            </a:endParaRPr>
          </a:p>
        </p:txBody>
      </p:sp>
      <p:pic>
        <p:nvPicPr>
          <p:cNvPr id="415" name="Google Shape;415;p65"/>
          <p:cNvPicPr preferRelativeResize="0"/>
          <p:nvPr/>
        </p:nvPicPr>
        <p:blipFill>
          <a:blip r:embed="rId3">
            <a:alphaModFix/>
          </a:blip>
          <a:stretch>
            <a:fillRect/>
          </a:stretch>
        </p:blipFill>
        <p:spPr>
          <a:xfrm>
            <a:off x="9961100" y="6206900"/>
            <a:ext cx="2098400" cy="509967"/>
          </a:xfrm>
          <a:prstGeom prst="rect">
            <a:avLst/>
          </a:prstGeom>
          <a:noFill/>
          <a:ln>
            <a:noFill/>
          </a:ln>
        </p:spPr>
      </p:pic>
      <p:sp>
        <p:nvSpPr>
          <p:cNvPr id="416" name="Google Shape;416;p65"/>
          <p:cNvSpPr txBox="1"/>
          <p:nvPr/>
        </p:nvSpPr>
        <p:spPr>
          <a:xfrm>
            <a:off x="911225" y="1720175"/>
            <a:ext cx="89535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434343"/>
              </a:solidFill>
              <a:latin typeface="Roboto"/>
              <a:ea typeface="Roboto"/>
              <a:cs typeface="Roboto"/>
              <a:sym typeface="Roboto"/>
            </a:endParaRPr>
          </a:p>
        </p:txBody>
      </p:sp>
      <p:sp>
        <p:nvSpPr>
          <p:cNvPr id="417" name="Google Shape;417;p65"/>
          <p:cNvSpPr txBox="1"/>
          <p:nvPr/>
        </p:nvSpPr>
        <p:spPr>
          <a:xfrm>
            <a:off x="911225" y="1472375"/>
            <a:ext cx="8953500" cy="42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34343"/>
                </a:solidFill>
                <a:latin typeface="Roboto"/>
                <a:ea typeface="Roboto"/>
                <a:cs typeface="Roboto"/>
                <a:sym typeface="Roboto"/>
              </a:rPr>
              <a:t>Review this </a:t>
            </a:r>
            <a:r>
              <a:rPr lang="en" sz="2200" u="sng">
                <a:solidFill>
                  <a:schemeClr val="accent1"/>
                </a:solidFill>
                <a:latin typeface="Roboto"/>
                <a:ea typeface="Roboto"/>
                <a:cs typeface="Roboto"/>
                <a:sym typeface="Roboto"/>
                <a:hlinkClick r:id="rId4">
                  <a:extLst>
                    <a:ext uri="{A12FA001-AC4F-418D-AE19-62706E023703}">
                      <ahyp:hlinkClr val="tx"/>
                    </a:ext>
                  </a:extLst>
                </a:hlinkClick>
              </a:rPr>
              <a:t>DRAFT CBE Implementation Continua</a:t>
            </a:r>
            <a:endParaRPr sz="2200">
              <a:solidFill>
                <a:srgbClr val="434343"/>
              </a:solidFill>
              <a:latin typeface="Roboto"/>
              <a:ea typeface="Roboto"/>
              <a:cs typeface="Roboto"/>
              <a:sym typeface="Roboto"/>
            </a:endParaRPr>
          </a:p>
          <a:p>
            <a:pPr indent="0" lvl="0" marL="0" rtl="0" algn="l">
              <a:spcBef>
                <a:spcPts val="0"/>
              </a:spcBef>
              <a:spcAft>
                <a:spcPts val="0"/>
              </a:spcAft>
              <a:buNone/>
            </a:pPr>
            <a:r>
              <a:rPr lang="en" sz="2200">
                <a:solidFill>
                  <a:srgbClr val="434343"/>
                </a:solidFill>
                <a:latin typeface="Roboto"/>
                <a:ea typeface="Roboto"/>
                <a:cs typeface="Roboto"/>
                <a:sym typeface="Roboto"/>
              </a:rPr>
              <a:t>	</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accent1"/>
              </a:buClr>
              <a:buSzPts val="2000"/>
              <a:buFont typeface="Roboto"/>
              <a:buChar char="◎"/>
            </a:pPr>
            <a:r>
              <a:rPr lang="en" sz="2000">
                <a:solidFill>
                  <a:schemeClr val="dk1"/>
                </a:solidFill>
                <a:latin typeface="Roboto"/>
                <a:ea typeface="Roboto"/>
                <a:cs typeface="Roboto"/>
                <a:sym typeface="Roboto"/>
              </a:rPr>
              <a:t>Make a copy of the Google Doc or download in Word</a:t>
            </a:r>
            <a:endParaRPr sz="2000">
              <a:solidFill>
                <a:schemeClr val="dk1"/>
              </a:solidFill>
              <a:latin typeface="Roboto"/>
              <a:ea typeface="Roboto"/>
              <a:cs typeface="Roboto"/>
              <a:sym typeface="Roboto"/>
            </a:endParaRPr>
          </a:p>
          <a:p>
            <a:pPr indent="-355600" lvl="0" marL="457200" rtl="0" algn="l">
              <a:spcBef>
                <a:spcPts val="0"/>
              </a:spcBef>
              <a:spcAft>
                <a:spcPts val="0"/>
              </a:spcAft>
              <a:buClr>
                <a:schemeClr val="accent1"/>
              </a:buClr>
              <a:buSzPts val="2000"/>
              <a:buFont typeface="Roboto"/>
              <a:buChar char="◎"/>
            </a:pPr>
            <a:r>
              <a:rPr lang="en" sz="2000">
                <a:solidFill>
                  <a:schemeClr val="dk1"/>
                </a:solidFill>
                <a:latin typeface="Roboto"/>
                <a:ea typeface="Roboto"/>
                <a:cs typeface="Roboto"/>
                <a:sym typeface="Roboto"/>
              </a:rPr>
              <a:t>On your own, with a partner, or in a small group, go through and self-assess (highlight) where your school or district is in each of the 5 shifts to CBE: </a:t>
            </a:r>
            <a:endParaRPr sz="2000">
              <a:solidFill>
                <a:schemeClr val="dk1"/>
              </a:solidFill>
              <a:latin typeface="Roboto"/>
              <a:ea typeface="Roboto"/>
              <a:cs typeface="Roboto"/>
              <a:sym typeface="Roboto"/>
            </a:endParaRPr>
          </a:p>
          <a:p>
            <a:pPr indent="-355600" lvl="1" marL="914400" rtl="0" algn="l">
              <a:spcBef>
                <a:spcPts val="0"/>
              </a:spcBef>
              <a:spcAft>
                <a:spcPts val="0"/>
              </a:spcAft>
              <a:buClr>
                <a:schemeClr val="accent1"/>
              </a:buClr>
              <a:buSzPts val="2000"/>
              <a:buFont typeface="Roboto"/>
              <a:buChar char="○"/>
            </a:pPr>
            <a:r>
              <a:rPr lang="en" sz="1800">
                <a:solidFill>
                  <a:schemeClr val="dk1"/>
                </a:solidFill>
                <a:latin typeface="Roboto"/>
                <a:ea typeface="Roboto"/>
                <a:cs typeface="Roboto"/>
                <a:sym typeface="Roboto"/>
              </a:rPr>
              <a:t>School Culture, Mindsets, Instruction, Structures, and </a:t>
            </a:r>
            <a:r>
              <a:rPr lang="en" sz="1800">
                <a:solidFill>
                  <a:schemeClr val="dk1"/>
                </a:solidFill>
                <a:latin typeface="Roboto"/>
                <a:ea typeface="Roboto"/>
                <a:cs typeface="Roboto"/>
                <a:sym typeface="Roboto"/>
              </a:rPr>
              <a:t>Systems</a:t>
            </a:r>
            <a:endParaRPr sz="1800">
              <a:solidFill>
                <a:schemeClr val="dk1"/>
              </a:solidFill>
              <a:latin typeface="Roboto"/>
              <a:ea typeface="Roboto"/>
              <a:cs typeface="Roboto"/>
              <a:sym typeface="Roboto"/>
            </a:endParaRPr>
          </a:p>
          <a:p>
            <a:pPr indent="0" lvl="0" marL="914400" rtl="0" algn="l">
              <a:spcBef>
                <a:spcPts val="800"/>
              </a:spcBef>
              <a:spcAft>
                <a:spcPts val="0"/>
              </a:spcAft>
              <a:buNone/>
            </a:pPr>
            <a:r>
              <a:t/>
            </a:r>
            <a:endParaRPr sz="1800">
              <a:solidFill>
                <a:schemeClr val="dk1"/>
              </a:solidFill>
              <a:latin typeface="Roboto"/>
              <a:ea typeface="Roboto"/>
              <a:cs typeface="Roboto"/>
              <a:sym typeface="Roboto"/>
            </a:endParaRPr>
          </a:p>
          <a:p>
            <a:pPr indent="-342900" lvl="0" marL="457200" rtl="0" algn="l">
              <a:spcBef>
                <a:spcPts val="800"/>
              </a:spcBef>
              <a:spcAft>
                <a:spcPts val="0"/>
              </a:spcAft>
              <a:buClr>
                <a:schemeClr val="accent1"/>
              </a:buClr>
              <a:buSzPts val="1800"/>
              <a:buFont typeface="Roboto"/>
              <a:buChar char="◎"/>
            </a:pPr>
            <a:r>
              <a:rPr lang="en" sz="1800">
                <a:solidFill>
                  <a:schemeClr val="dk1"/>
                </a:solidFill>
                <a:latin typeface="Roboto"/>
                <a:ea typeface="Roboto"/>
                <a:cs typeface="Roboto"/>
                <a:sym typeface="Roboto"/>
              </a:rPr>
              <a:t>Dive Deeper: As we </a:t>
            </a:r>
            <a:r>
              <a:rPr lang="en" sz="1800">
                <a:solidFill>
                  <a:schemeClr val="dk1"/>
                </a:solidFill>
                <a:latin typeface="Roboto"/>
                <a:ea typeface="Roboto"/>
                <a:cs typeface="Roboto"/>
                <a:sym typeface="Roboto"/>
              </a:rPr>
              <a:t>think about where we are in our transition to implementing competency frameworks, what does this mean for the adults? Explore these leadership and teacher competencies:</a:t>
            </a:r>
            <a:endParaRPr sz="1800">
              <a:solidFill>
                <a:schemeClr val="dk1"/>
              </a:solidFill>
              <a:latin typeface="Roboto"/>
              <a:ea typeface="Roboto"/>
              <a:cs typeface="Roboto"/>
              <a:sym typeface="Roboto"/>
            </a:endParaRPr>
          </a:p>
          <a:p>
            <a:pPr indent="-342900" lvl="1" marL="914400" rtl="0" algn="l">
              <a:spcBef>
                <a:spcPts val="0"/>
              </a:spcBef>
              <a:spcAft>
                <a:spcPts val="0"/>
              </a:spcAft>
              <a:buClr>
                <a:schemeClr val="accent1"/>
              </a:buClr>
              <a:buSzPts val="1800"/>
              <a:buFont typeface="Roboto"/>
              <a:buChar char="○"/>
            </a:pPr>
            <a:r>
              <a:rPr lang="en" sz="1800" u="sng">
                <a:solidFill>
                  <a:schemeClr val="accent1"/>
                </a:solidFill>
                <a:latin typeface="Roboto"/>
                <a:ea typeface="Roboto"/>
                <a:cs typeface="Roboto"/>
                <a:sym typeface="Roboto"/>
                <a:hlinkClick r:id="rId5">
                  <a:extLst>
                    <a:ext uri="{A12FA001-AC4F-418D-AE19-62706E023703}">
                      <ahyp:hlinkClr val="tx"/>
                    </a:ext>
                  </a:extLst>
                </a:hlinkClick>
              </a:rPr>
              <a:t>Building 21 Teacher Competencies</a:t>
            </a:r>
            <a:endParaRPr sz="1800">
              <a:solidFill>
                <a:schemeClr val="accent1"/>
              </a:solidFill>
              <a:latin typeface="Roboto"/>
              <a:ea typeface="Roboto"/>
              <a:cs typeface="Roboto"/>
              <a:sym typeface="Roboto"/>
            </a:endParaRPr>
          </a:p>
          <a:p>
            <a:pPr indent="-342900" lvl="1" marL="914400" rtl="0" algn="l">
              <a:spcBef>
                <a:spcPts val="0"/>
              </a:spcBef>
              <a:spcAft>
                <a:spcPts val="0"/>
              </a:spcAft>
              <a:buClr>
                <a:schemeClr val="accent1"/>
              </a:buClr>
              <a:buSzPts val="1800"/>
              <a:buFont typeface="Roboto"/>
              <a:buChar char="○"/>
            </a:pPr>
            <a:r>
              <a:rPr lang="en" sz="1800" u="sng">
                <a:solidFill>
                  <a:schemeClr val="accent1"/>
                </a:solidFill>
                <a:latin typeface="Roboto"/>
                <a:ea typeface="Roboto"/>
                <a:cs typeface="Roboto"/>
                <a:sym typeface="Roboto"/>
                <a:hlinkClick r:id="rId6">
                  <a:extLst>
                    <a:ext uri="{A12FA001-AC4F-418D-AE19-62706E023703}">
                      <ahyp:hlinkClr val="tx"/>
                    </a:ext>
                  </a:extLst>
                </a:hlinkClick>
              </a:rPr>
              <a:t>Building 21 Leadership Competencies</a:t>
            </a:r>
            <a:endParaRPr sz="1800">
              <a:solidFill>
                <a:schemeClr val="accent1"/>
              </a:solidFill>
              <a:latin typeface="Roboto"/>
              <a:ea typeface="Roboto"/>
              <a:cs typeface="Roboto"/>
              <a:sym typeface="Roboto"/>
            </a:endParaRPr>
          </a:p>
          <a:p>
            <a:pPr indent="0" lvl="0" marL="914400" rtl="0" algn="l">
              <a:spcBef>
                <a:spcPts val="800"/>
              </a:spcBef>
              <a:spcAft>
                <a:spcPts val="0"/>
              </a:spcAft>
              <a:buNone/>
            </a:pPr>
            <a:r>
              <a:t/>
            </a:r>
            <a:endParaRPr sz="1800">
              <a:solidFill>
                <a:schemeClr val="dk1"/>
              </a:solidFill>
              <a:latin typeface="Roboto"/>
              <a:ea typeface="Roboto"/>
              <a:cs typeface="Roboto"/>
              <a:sym typeface="Roboto"/>
            </a:endParaRPr>
          </a:p>
          <a:p>
            <a:pPr indent="0" lvl="0" marL="0" rtl="0" algn="l">
              <a:spcBef>
                <a:spcPts val="800"/>
              </a:spcBef>
              <a:spcAft>
                <a:spcPts val="0"/>
              </a:spcAft>
              <a:buNone/>
            </a:pPr>
            <a:r>
              <a:t/>
            </a:r>
            <a:endParaRPr sz="2200">
              <a:solidFill>
                <a:srgbClr val="43434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6"/>
          <p:cNvSpPr txBox="1"/>
          <p:nvPr>
            <p:ph type="title"/>
          </p:nvPr>
        </p:nvSpPr>
        <p:spPr>
          <a:xfrm>
            <a:off x="358767" y="608061"/>
            <a:ext cx="10058400" cy="106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Arial"/>
              <a:buNone/>
            </a:pPr>
            <a:r>
              <a:rPr b="1" lang="en" sz="3700">
                <a:solidFill>
                  <a:schemeClr val="accent1"/>
                </a:solidFill>
                <a:latin typeface="Poppins"/>
                <a:ea typeface="Poppins"/>
                <a:cs typeface="Poppins"/>
                <a:sym typeface="Poppins"/>
              </a:rPr>
              <a:t>Additional Resources</a:t>
            </a:r>
            <a:endParaRPr b="1" sz="3700">
              <a:solidFill>
                <a:schemeClr val="accent1"/>
              </a:solidFill>
              <a:latin typeface="Poppins"/>
              <a:ea typeface="Poppins"/>
              <a:cs typeface="Poppins"/>
              <a:sym typeface="Poppins"/>
            </a:endParaRPr>
          </a:p>
        </p:txBody>
      </p:sp>
      <p:pic>
        <p:nvPicPr>
          <p:cNvPr id="423" name="Google Shape;423;p66"/>
          <p:cNvPicPr preferRelativeResize="0"/>
          <p:nvPr/>
        </p:nvPicPr>
        <p:blipFill>
          <a:blip r:embed="rId3">
            <a:alphaModFix/>
          </a:blip>
          <a:stretch>
            <a:fillRect/>
          </a:stretch>
        </p:blipFill>
        <p:spPr>
          <a:xfrm>
            <a:off x="9961100" y="6206900"/>
            <a:ext cx="2098400" cy="509967"/>
          </a:xfrm>
          <a:prstGeom prst="rect">
            <a:avLst/>
          </a:prstGeom>
          <a:noFill/>
          <a:ln>
            <a:noFill/>
          </a:ln>
        </p:spPr>
      </p:pic>
      <p:sp>
        <p:nvSpPr>
          <p:cNvPr id="424" name="Google Shape;424;p66"/>
          <p:cNvSpPr txBox="1"/>
          <p:nvPr/>
        </p:nvSpPr>
        <p:spPr>
          <a:xfrm>
            <a:off x="911225" y="1720175"/>
            <a:ext cx="89535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434343"/>
              </a:solidFill>
              <a:latin typeface="Roboto"/>
              <a:ea typeface="Roboto"/>
              <a:cs typeface="Roboto"/>
              <a:sym typeface="Roboto"/>
            </a:endParaRPr>
          </a:p>
        </p:txBody>
      </p:sp>
      <p:sp>
        <p:nvSpPr>
          <p:cNvPr id="425" name="Google Shape;425;p66"/>
          <p:cNvSpPr txBox="1"/>
          <p:nvPr/>
        </p:nvSpPr>
        <p:spPr>
          <a:xfrm>
            <a:off x="911225" y="1472375"/>
            <a:ext cx="8953500" cy="47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34343"/>
                </a:solidFill>
                <a:latin typeface="Roboto"/>
                <a:ea typeface="Roboto"/>
                <a:cs typeface="Roboto"/>
                <a:sym typeface="Roboto"/>
              </a:rPr>
              <a:t>Here are some additional Building 21 resources for you to review:</a:t>
            </a:r>
            <a:endParaRPr sz="2000">
              <a:solidFill>
                <a:srgbClr val="434343"/>
              </a:solidFill>
              <a:latin typeface="Roboto"/>
              <a:ea typeface="Roboto"/>
              <a:cs typeface="Roboto"/>
              <a:sym typeface="Roboto"/>
            </a:endParaRPr>
          </a:p>
          <a:p>
            <a:pPr indent="0" lvl="0" marL="0" rtl="0" algn="l">
              <a:spcBef>
                <a:spcPts val="0"/>
              </a:spcBef>
              <a:spcAft>
                <a:spcPts val="0"/>
              </a:spcAft>
              <a:buNone/>
            </a:pPr>
            <a:r>
              <a:t/>
            </a:r>
            <a:endParaRPr sz="1000">
              <a:solidFill>
                <a:schemeClr val="dk1"/>
              </a:solidFill>
              <a:latin typeface="Roboto"/>
              <a:ea typeface="Roboto"/>
              <a:cs typeface="Roboto"/>
              <a:sym typeface="Roboto"/>
            </a:endParaRPr>
          </a:p>
          <a:p>
            <a:pPr indent="-355600" lvl="0" marL="457200" rtl="0" algn="l">
              <a:spcBef>
                <a:spcPts val="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4">
                  <a:extLst>
                    <a:ext uri="{A12FA001-AC4F-418D-AE19-62706E023703}">
                      <ahyp:hlinkClr val="tx"/>
                    </a:ext>
                  </a:extLst>
                </a:hlinkClick>
              </a:rPr>
              <a:t>Building 21 Student Competency Framework</a:t>
            </a:r>
            <a:endParaRPr b="1" sz="2000">
              <a:solidFill>
                <a:srgbClr val="262626"/>
              </a:solidFill>
              <a:latin typeface="Roboto"/>
              <a:ea typeface="Roboto"/>
              <a:cs typeface="Roboto"/>
              <a:sym typeface="Roboto"/>
            </a:endParaRPr>
          </a:p>
          <a:p>
            <a:pPr indent="-355600" lvl="0" marL="457200" marR="0" rtl="0" algn="l">
              <a:lnSpc>
                <a:spcPct val="100000"/>
              </a:lnSpc>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5">
                  <a:extLst>
                    <a:ext uri="{A12FA001-AC4F-418D-AE19-62706E023703}">
                      <ahyp:hlinkClr val="tx"/>
                    </a:ext>
                  </a:extLst>
                </a:hlinkClick>
              </a:rPr>
              <a:t>Getting Started with CBE</a:t>
            </a:r>
            <a:endParaRPr b="1" sz="2000" u="sng">
              <a:solidFill>
                <a:schemeClr val="accent1"/>
              </a:solidFill>
              <a:latin typeface="Roboto"/>
              <a:ea typeface="Roboto"/>
              <a:cs typeface="Roboto"/>
              <a:sym typeface="Roboto"/>
            </a:endParaRPr>
          </a:p>
          <a:p>
            <a:pPr indent="-355600" lvl="0" marL="457200" marR="0" rtl="0" algn="l">
              <a:lnSpc>
                <a:spcPct val="100000"/>
              </a:lnSpc>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6">
                  <a:extLst>
                    <a:ext uri="{A12FA001-AC4F-418D-AE19-62706E023703}">
                      <ahyp:hlinkClr val="tx"/>
                    </a:ext>
                  </a:extLst>
                </a:hlinkClick>
              </a:rPr>
              <a:t>CBE Starter Pack</a:t>
            </a:r>
            <a:r>
              <a:rPr b="1" lang="en" sz="2000">
                <a:solidFill>
                  <a:schemeClr val="accent1"/>
                </a:solidFill>
                <a:latin typeface="Roboto"/>
                <a:ea typeface="Roboto"/>
                <a:cs typeface="Roboto"/>
                <a:sym typeface="Roboto"/>
              </a:rPr>
              <a:t>: Blog series written for </a:t>
            </a:r>
            <a:r>
              <a:rPr b="1" i="1" lang="en" sz="2000">
                <a:solidFill>
                  <a:schemeClr val="accent1"/>
                </a:solidFill>
                <a:latin typeface="Roboto"/>
                <a:ea typeface="Roboto"/>
                <a:cs typeface="Roboto"/>
                <a:sym typeface="Roboto"/>
              </a:rPr>
              <a:t>CompetencyWorks</a:t>
            </a:r>
            <a:endParaRPr b="1" sz="2000">
              <a:solidFill>
                <a:schemeClr val="accent1"/>
              </a:solidFill>
              <a:latin typeface="Roboto"/>
              <a:ea typeface="Roboto"/>
              <a:cs typeface="Roboto"/>
              <a:sym typeface="Roboto"/>
            </a:endParaRPr>
          </a:p>
          <a:p>
            <a:pPr indent="-355600" lvl="0" marL="457200" rtl="0" algn="l">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7">
                  <a:extLst>
                    <a:ext uri="{A12FA001-AC4F-418D-AE19-62706E023703}">
                      <ahyp:hlinkClr val="tx"/>
                    </a:ext>
                  </a:extLst>
                </a:hlinkClick>
              </a:rPr>
              <a:t>Summing up the Competency-Based Education Journey</a:t>
            </a:r>
            <a:r>
              <a:rPr b="1" lang="en" sz="2000">
                <a:solidFill>
                  <a:schemeClr val="accent1"/>
                </a:solidFill>
                <a:latin typeface="Roboto"/>
                <a:ea typeface="Roboto"/>
                <a:cs typeface="Roboto"/>
                <a:sym typeface="Roboto"/>
              </a:rPr>
              <a:t>: Blog series written for </a:t>
            </a:r>
            <a:r>
              <a:rPr b="1" i="1" lang="en" sz="2000">
                <a:solidFill>
                  <a:schemeClr val="accent1"/>
                </a:solidFill>
                <a:latin typeface="Roboto"/>
                <a:ea typeface="Roboto"/>
                <a:cs typeface="Roboto"/>
                <a:sym typeface="Roboto"/>
              </a:rPr>
              <a:t>CompetencyWorks</a:t>
            </a:r>
            <a:endParaRPr b="1" sz="2000">
              <a:solidFill>
                <a:schemeClr val="accent1"/>
              </a:solidFill>
              <a:latin typeface="Roboto"/>
              <a:ea typeface="Roboto"/>
              <a:cs typeface="Roboto"/>
              <a:sym typeface="Roboto"/>
            </a:endParaRPr>
          </a:p>
          <a:p>
            <a:pPr indent="-355600" lvl="0" marL="457200" rtl="0" algn="l">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8">
                  <a:extLst>
                    <a:ext uri="{A12FA001-AC4F-418D-AE19-62706E023703}">
                      <ahyp:hlinkClr val="tx"/>
                    </a:ext>
                  </a:extLst>
                </a:hlinkClick>
              </a:rPr>
              <a:t>Ideas for Scheduling in a CBE Model</a:t>
            </a:r>
            <a:endParaRPr b="1" sz="2000">
              <a:solidFill>
                <a:srgbClr val="262626"/>
              </a:solidFill>
              <a:latin typeface="Roboto"/>
              <a:ea typeface="Roboto"/>
              <a:cs typeface="Roboto"/>
              <a:sym typeface="Roboto"/>
            </a:endParaRPr>
          </a:p>
          <a:p>
            <a:pPr indent="-355600" lvl="0" marL="457200" rtl="0" algn="l">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9">
                  <a:extLst>
                    <a:ext uri="{A12FA001-AC4F-418D-AE19-62706E023703}">
                      <ahyp:hlinkClr val="tx"/>
                    </a:ext>
                  </a:extLst>
                </a:hlinkClick>
              </a:rPr>
              <a:t>Studio Design Template</a:t>
            </a:r>
            <a:endParaRPr b="1" i="1" sz="2000">
              <a:solidFill>
                <a:schemeClr val="accent1"/>
              </a:solidFill>
              <a:latin typeface="Roboto"/>
              <a:ea typeface="Roboto"/>
              <a:cs typeface="Roboto"/>
              <a:sym typeface="Roboto"/>
            </a:endParaRPr>
          </a:p>
          <a:p>
            <a:pPr indent="-355600" lvl="0" marL="457200" rtl="0" algn="l">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10">
                  <a:extLst>
                    <a:ext uri="{A12FA001-AC4F-418D-AE19-62706E023703}">
                      <ahyp:hlinkClr val="tx"/>
                    </a:ext>
                  </a:extLst>
                </a:hlinkClick>
              </a:rPr>
              <a:t>Inquiry-based Project Planner </a:t>
            </a:r>
            <a:endParaRPr b="1" sz="2000">
              <a:solidFill>
                <a:schemeClr val="accent1"/>
              </a:solidFill>
              <a:latin typeface="Roboto"/>
              <a:ea typeface="Roboto"/>
              <a:cs typeface="Roboto"/>
              <a:sym typeface="Roboto"/>
            </a:endParaRPr>
          </a:p>
          <a:p>
            <a:pPr indent="-355600" lvl="0" marL="457200" rtl="0" algn="l">
              <a:spcBef>
                <a:spcPts val="1000"/>
              </a:spcBef>
              <a:spcAft>
                <a:spcPts val="0"/>
              </a:spcAft>
              <a:buClr>
                <a:schemeClr val="accent1"/>
              </a:buClr>
              <a:buSzPts val="2000"/>
              <a:buFont typeface="Roboto"/>
              <a:buChar char="◎"/>
            </a:pPr>
            <a:r>
              <a:rPr b="1" lang="en" sz="2000" u="sng">
                <a:solidFill>
                  <a:schemeClr val="accent1"/>
                </a:solidFill>
                <a:latin typeface="Roboto"/>
                <a:ea typeface="Roboto"/>
                <a:cs typeface="Roboto"/>
                <a:sym typeface="Roboto"/>
                <a:hlinkClick r:id="rId11">
                  <a:extLst>
                    <a:ext uri="{A12FA001-AC4F-418D-AE19-62706E023703}">
                      <ahyp:hlinkClr val="tx"/>
                    </a:ext>
                  </a:extLst>
                </a:hlinkClick>
              </a:rPr>
              <a:t>Does Content Matter? Blog</a:t>
            </a:r>
            <a:endParaRPr sz="2000">
              <a:solidFill>
                <a:schemeClr val="dk1"/>
              </a:solidFill>
              <a:latin typeface="Roboto"/>
              <a:ea typeface="Roboto"/>
              <a:cs typeface="Roboto"/>
              <a:sym typeface="Roboto"/>
            </a:endParaRPr>
          </a:p>
          <a:p>
            <a:pPr indent="0" lvl="0" marL="0" rtl="0" algn="l">
              <a:lnSpc>
                <a:spcPct val="90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l">
              <a:spcBef>
                <a:spcPts val="500"/>
              </a:spcBef>
              <a:spcAft>
                <a:spcPts val="0"/>
              </a:spcAft>
              <a:buNone/>
            </a:pPr>
            <a:r>
              <a:t/>
            </a:r>
            <a:endParaRPr sz="1800">
              <a:solidFill>
                <a:schemeClr val="accent1"/>
              </a:solidFill>
              <a:latin typeface="Roboto"/>
              <a:ea typeface="Roboto"/>
              <a:cs typeface="Roboto"/>
              <a:sym typeface="Roboto"/>
            </a:endParaRPr>
          </a:p>
          <a:p>
            <a:pPr indent="0" lvl="0" marL="914400" rtl="0" algn="l">
              <a:spcBef>
                <a:spcPts val="800"/>
              </a:spcBef>
              <a:spcAft>
                <a:spcPts val="0"/>
              </a:spcAft>
              <a:buNone/>
            </a:pPr>
            <a:r>
              <a:t/>
            </a:r>
            <a:endParaRPr sz="1800">
              <a:solidFill>
                <a:schemeClr val="dk1"/>
              </a:solidFill>
              <a:latin typeface="Roboto"/>
              <a:ea typeface="Roboto"/>
              <a:cs typeface="Roboto"/>
              <a:sym typeface="Roboto"/>
            </a:endParaRPr>
          </a:p>
          <a:p>
            <a:pPr indent="0" lvl="0" marL="0" rtl="0" algn="l">
              <a:spcBef>
                <a:spcPts val="800"/>
              </a:spcBef>
              <a:spcAft>
                <a:spcPts val="0"/>
              </a:spcAft>
              <a:buNone/>
            </a:pPr>
            <a:r>
              <a:t/>
            </a:r>
            <a:endParaRPr sz="2200">
              <a:solidFill>
                <a:srgbClr val="434343"/>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7"/>
          <p:cNvSpPr txBox="1"/>
          <p:nvPr>
            <p:ph type="title"/>
          </p:nvPr>
        </p:nvSpPr>
        <p:spPr>
          <a:xfrm>
            <a:off x="358767" y="608061"/>
            <a:ext cx="10058400" cy="106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Arial"/>
              <a:buNone/>
            </a:pPr>
            <a:r>
              <a:rPr b="1" lang="en" sz="3700">
                <a:solidFill>
                  <a:schemeClr val="accent1"/>
                </a:solidFill>
                <a:latin typeface="Poppins"/>
                <a:ea typeface="Poppins"/>
                <a:cs typeface="Poppins"/>
                <a:sym typeface="Poppins"/>
              </a:rPr>
              <a:t>Action Planning</a:t>
            </a:r>
            <a:endParaRPr b="1" sz="3700">
              <a:solidFill>
                <a:schemeClr val="accent1"/>
              </a:solidFill>
              <a:latin typeface="Poppins"/>
              <a:ea typeface="Poppins"/>
              <a:cs typeface="Poppins"/>
              <a:sym typeface="Poppins"/>
            </a:endParaRPr>
          </a:p>
        </p:txBody>
      </p:sp>
      <p:sp>
        <p:nvSpPr>
          <p:cNvPr id="431" name="Google Shape;431;p67"/>
          <p:cNvSpPr txBox="1"/>
          <p:nvPr>
            <p:ph idx="1" type="body"/>
          </p:nvPr>
        </p:nvSpPr>
        <p:spPr>
          <a:xfrm>
            <a:off x="1066800" y="2926588"/>
            <a:ext cx="10058400" cy="2876100"/>
          </a:xfrm>
          <a:prstGeom prst="rect">
            <a:avLst/>
          </a:prstGeom>
          <a:noFill/>
          <a:ln>
            <a:noFill/>
          </a:ln>
        </p:spPr>
        <p:txBody>
          <a:bodyPr anchorCtr="0" anchor="t" bIns="45700" lIns="91425" spcFirstLastPara="1" rIns="91425" wrap="square" tIns="45700">
            <a:noAutofit/>
          </a:bodyPr>
          <a:lstStyle/>
          <a:p>
            <a:pPr indent="457200" lvl="0" marL="241300" rtl="0" algn="l">
              <a:lnSpc>
                <a:spcPct val="100000"/>
              </a:lnSpc>
              <a:spcBef>
                <a:spcPts val="0"/>
              </a:spcBef>
              <a:spcAft>
                <a:spcPts val="0"/>
              </a:spcAft>
              <a:buNone/>
            </a:pPr>
            <a:r>
              <a:t/>
            </a:r>
            <a:endParaRPr b="1" sz="2200">
              <a:solidFill>
                <a:schemeClr val="accent1"/>
              </a:solidFill>
              <a:latin typeface="Poppins"/>
              <a:ea typeface="Poppins"/>
              <a:cs typeface="Poppins"/>
              <a:sym typeface="Poppins"/>
            </a:endParaRPr>
          </a:p>
          <a:p>
            <a:pPr indent="-190500" lvl="1" marL="457200" rtl="0" algn="l">
              <a:lnSpc>
                <a:spcPct val="100000"/>
              </a:lnSpc>
              <a:spcBef>
                <a:spcPts val="0"/>
              </a:spcBef>
              <a:spcAft>
                <a:spcPts val="0"/>
              </a:spcAft>
              <a:buClr>
                <a:srgbClr val="434343"/>
              </a:buClr>
              <a:buSzPts val="2200"/>
              <a:buFont typeface="Roboto"/>
              <a:buChar char="•"/>
            </a:pPr>
            <a:r>
              <a:rPr lang="en" sz="2200">
                <a:solidFill>
                  <a:srgbClr val="434343"/>
                </a:solidFill>
                <a:latin typeface="Roboto"/>
                <a:ea typeface="Roboto"/>
                <a:cs typeface="Roboto"/>
                <a:sym typeface="Roboto"/>
              </a:rPr>
              <a:t>Where am I in the transformation process? </a:t>
            </a:r>
            <a:endParaRPr sz="2200">
              <a:solidFill>
                <a:srgbClr val="434343"/>
              </a:solidFill>
              <a:latin typeface="Roboto"/>
              <a:ea typeface="Roboto"/>
              <a:cs typeface="Roboto"/>
              <a:sym typeface="Roboto"/>
            </a:endParaRPr>
          </a:p>
          <a:p>
            <a:pPr indent="-190500" lvl="1" marL="457200" rtl="0" algn="l">
              <a:lnSpc>
                <a:spcPct val="100000"/>
              </a:lnSpc>
              <a:spcBef>
                <a:spcPts val="1000"/>
              </a:spcBef>
              <a:spcAft>
                <a:spcPts val="0"/>
              </a:spcAft>
              <a:buClr>
                <a:srgbClr val="434343"/>
              </a:buClr>
              <a:buSzPts val="2200"/>
              <a:buFont typeface="Roboto"/>
              <a:buChar char="•"/>
            </a:pPr>
            <a:r>
              <a:rPr lang="en" sz="2200">
                <a:solidFill>
                  <a:srgbClr val="434343"/>
                </a:solidFill>
                <a:latin typeface="Roboto"/>
                <a:ea typeface="Roboto"/>
                <a:cs typeface="Roboto"/>
                <a:sym typeface="Roboto"/>
              </a:rPr>
              <a:t>What is my ideal vision of learning at my school/district/organization in five years? </a:t>
            </a:r>
            <a:endParaRPr sz="2200">
              <a:solidFill>
                <a:srgbClr val="434343"/>
              </a:solidFill>
              <a:latin typeface="Roboto"/>
              <a:ea typeface="Roboto"/>
              <a:cs typeface="Roboto"/>
              <a:sym typeface="Roboto"/>
            </a:endParaRPr>
          </a:p>
          <a:p>
            <a:pPr indent="-190500" lvl="1" marL="457200" rtl="0" algn="l">
              <a:lnSpc>
                <a:spcPct val="100000"/>
              </a:lnSpc>
              <a:spcBef>
                <a:spcPts val="1000"/>
              </a:spcBef>
              <a:spcAft>
                <a:spcPts val="0"/>
              </a:spcAft>
              <a:buClr>
                <a:srgbClr val="434343"/>
              </a:buClr>
              <a:buSzPts val="2200"/>
              <a:buFont typeface="Roboto"/>
              <a:buChar char="•"/>
            </a:pPr>
            <a:r>
              <a:rPr lang="en" sz="2200">
                <a:solidFill>
                  <a:srgbClr val="434343"/>
                </a:solidFill>
                <a:latin typeface="Roboto"/>
                <a:ea typeface="Roboto"/>
                <a:cs typeface="Roboto"/>
                <a:sym typeface="Roboto"/>
              </a:rPr>
              <a:t>What are my next steps? </a:t>
            </a:r>
            <a:endParaRPr sz="2200">
              <a:solidFill>
                <a:srgbClr val="434343"/>
              </a:solidFill>
              <a:latin typeface="Roboto"/>
              <a:ea typeface="Roboto"/>
              <a:cs typeface="Roboto"/>
              <a:sym typeface="Roboto"/>
            </a:endParaRPr>
          </a:p>
          <a:p>
            <a:pPr indent="457200" lvl="0" marL="241300" rtl="0" algn="l">
              <a:lnSpc>
                <a:spcPct val="100000"/>
              </a:lnSpc>
              <a:spcBef>
                <a:spcPts val="1000"/>
              </a:spcBef>
              <a:spcAft>
                <a:spcPts val="0"/>
              </a:spcAft>
              <a:buNone/>
            </a:pPr>
            <a:r>
              <a:t/>
            </a:r>
            <a:endParaRPr b="1" sz="2200">
              <a:solidFill>
                <a:schemeClr val="accent1"/>
              </a:solidFill>
              <a:latin typeface="Poppins"/>
              <a:ea typeface="Poppins"/>
              <a:cs typeface="Poppins"/>
              <a:sym typeface="Poppins"/>
            </a:endParaRPr>
          </a:p>
          <a:p>
            <a:pPr indent="-50800" lvl="2" marL="723900" rtl="0" algn="l">
              <a:lnSpc>
                <a:spcPct val="100000"/>
              </a:lnSpc>
              <a:spcBef>
                <a:spcPts val="500"/>
              </a:spcBef>
              <a:spcAft>
                <a:spcPts val="0"/>
              </a:spcAft>
              <a:buSzPts val="2000"/>
              <a:buNone/>
            </a:pPr>
            <a:r>
              <a:t/>
            </a:r>
            <a:endParaRPr sz="2200">
              <a:latin typeface="Roboto"/>
              <a:ea typeface="Roboto"/>
              <a:cs typeface="Roboto"/>
              <a:sym typeface="Roboto"/>
            </a:endParaRPr>
          </a:p>
        </p:txBody>
      </p:sp>
      <p:pic>
        <p:nvPicPr>
          <p:cNvPr id="432" name="Google Shape;432;p67"/>
          <p:cNvPicPr preferRelativeResize="0"/>
          <p:nvPr/>
        </p:nvPicPr>
        <p:blipFill>
          <a:blip r:embed="rId3">
            <a:alphaModFix/>
          </a:blip>
          <a:stretch>
            <a:fillRect/>
          </a:stretch>
        </p:blipFill>
        <p:spPr>
          <a:xfrm>
            <a:off x="9961100" y="6206900"/>
            <a:ext cx="2098400" cy="509967"/>
          </a:xfrm>
          <a:prstGeom prst="rect">
            <a:avLst/>
          </a:prstGeom>
          <a:noFill/>
          <a:ln>
            <a:noFill/>
          </a:ln>
        </p:spPr>
      </p:pic>
      <p:sp>
        <p:nvSpPr>
          <p:cNvPr id="433" name="Google Shape;433;p67"/>
          <p:cNvSpPr txBox="1"/>
          <p:nvPr/>
        </p:nvSpPr>
        <p:spPr>
          <a:xfrm>
            <a:off x="911225" y="1720175"/>
            <a:ext cx="89535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434343"/>
              </a:solidFill>
              <a:latin typeface="Roboto"/>
              <a:ea typeface="Roboto"/>
              <a:cs typeface="Roboto"/>
              <a:sym typeface="Roboto"/>
            </a:endParaRPr>
          </a:p>
        </p:txBody>
      </p:sp>
      <p:sp>
        <p:nvSpPr>
          <p:cNvPr id="434" name="Google Shape;434;p67"/>
          <p:cNvSpPr txBox="1"/>
          <p:nvPr/>
        </p:nvSpPr>
        <p:spPr>
          <a:xfrm>
            <a:off x="911225" y="1720175"/>
            <a:ext cx="89535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34343"/>
                </a:solidFill>
                <a:latin typeface="Roboto"/>
                <a:ea typeface="Roboto"/>
                <a:cs typeface="Roboto"/>
                <a:sym typeface="Roboto"/>
              </a:rPr>
              <a:t>Now that you have completed your self-assessment, h</a:t>
            </a:r>
            <a:r>
              <a:rPr lang="en" sz="2200">
                <a:solidFill>
                  <a:srgbClr val="434343"/>
                </a:solidFill>
                <a:latin typeface="Roboto"/>
                <a:ea typeface="Roboto"/>
                <a:cs typeface="Roboto"/>
                <a:sym typeface="Roboto"/>
              </a:rPr>
              <a:t>ere are some questions to guide your thinking and action planning:</a:t>
            </a:r>
            <a:endParaRPr sz="2200">
              <a:solidFill>
                <a:srgbClr val="434343"/>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8"/>
          <p:cNvSpPr txBox="1"/>
          <p:nvPr>
            <p:ph type="title"/>
          </p:nvPr>
        </p:nvSpPr>
        <p:spPr>
          <a:xfrm>
            <a:off x="415600" y="163300"/>
            <a:ext cx="11360700" cy="7635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 sz="3700">
                <a:solidFill>
                  <a:schemeClr val="accent1"/>
                </a:solidFill>
                <a:latin typeface="Poppins"/>
                <a:ea typeface="Poppins"/>
                <a:cs typeface="Poppins"/>
                <a:sym typeface="Poppins"/>
              </a:rPr>
              <a:t>Share Your Next Steps</a:t>
            </a:r>
            <a:endParaRPr b="1" sz="3300">
              <a:solidFill>
                <a:srgbClr val="0A8196"/>
              </a:solidFill>
              <a:latin typeface="Poppins"/>
              <a:ea typeface="Poppins"/>
              <a:cs typeface="Poppins"/>
              <a:sym typeface="Poppins"/>
            </a:endParaRPr>
          </a:p>
        </p:txBody>
      </p:sp>
      <p:sp>
        <p:nvSpPr>
          <p:cNvPr id="440" name="Google Shape;440;p68"/>
          <p:cNvSpPr txBox="1"/>
          <p:nvPr/>
        </p:nvSpPr>
        <p:spPr>
          <a:xfrm>
            <a:off x="960600" y="1267000"/>
            <a:ext cx="9086100" cy="16464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 sz="1900">
                <a:solidFill>
                  <a:srgbClr val="434343"/>
                </a:solidFill>
                <a:latin typeface="Roboto"/>
                <a:ea typeface="Roboto"/>
                <a:cs typeface="Roboto"/>
                <a:sym typeface="Roboto"/>
              </a:rPr>
              <a:t>What is one next step you will take on your journey to implementing your competency framework?</a:t>
            </a:r>
            <a:endParaRPr sz="1900">
              <a:solidFill>
                <a:srgbClr val="434343"/>
              </a:solidFill>
              <a:latin typeface="Roboto"/>
              <a:ea typeface="Roboto"/>
              <a:cs typeface="Roboto"/>
              <a:sym typeface="Roboto"/>
            </a:endParaRPr>
          </a:p>
          <a:p>
            <a:pPr indent="0" lvl="0" marL="0" rtl="0" algn="l">
              <a:spcBef>
                <a:spcPts val="0"/>
              </a:spcBef>
              <a:spcAft>
                <a:spcPts val="0"/>
              </a:spcAft>
              <a:buNone/>
            </a:pPr>
            <a:r>
              <a:t/>
            </a:r>
            <a:endParaRPr sz="1900">
              <a:solidFill>
                <a:srgbClr val="434343"/>
              </a:solidFill>
              <a:latin typeface="Roboto"/>
              <a:ea typeface="Roboto"/>
              <a:cs typeface="Roboto"/>
              <a:sym typeface="Roboto"/>
            </a:endParaRPr>
          </a:p>
          <a:p>
            <a:pPr indent="0" lvl="0" marL="0" rtl="0" algn="l">
              <a:spcBef>
                <a:spcPts val="0"/>
              </a:spcBef>
              <a:spcAft>
                <a:spcPts val="0"/>
              </a:spcAft>
              <a:buNone/>
            </a:pPr>
            <a:r>
              <a:rPr lang="en" sz="1900">
                <a:solidFill>
                  <a:srgbClr val="434343"/>
                </a:solidFill>
                <a:latin typeface="Roboto"/>
                <a:ea typeface="Roboto"/>
                <a:cs typeface="Roboto"/>
                <a:sym typeface="Roboto"/>
              </a:rPr>
              <a:t>Fill out sticky notes on this </a:t>
            </a:r>
            <a:r>
              <a:rPr b="1" lang="en" sz="1900" u="sng">
                <a:solidFill>
                  <a:srgbClr val="0FAEC9"/>
                </a:solidFill>
                <a:latin typeface="Roboto"/>
                <a:ea typeface="Roboto"/>
                <a:cs typeface="Roboto"/>
                <a:sym typeface="Roboto"/>
                <a:hlinkClick r:id="rId3">
                  <a:extLst>
                    <a:ext uri="{A12FA001-AC4F-418D-AE19-62706E023703}">
                      <ahyp:hlinkClr val="tx"/>
                    </a:ext>
                  </a:extLst>
                </a:hlinkClick>
              </a:rPr>
              <a:t>Jamboard</a:t>
            </a:r>
            <a:r>
              <a:rPr b="1" lang="en" sz="1900">
                <a:solidFill>
                  <a:srgbClr val="0FAEC9"/>
                </a:solidFill>
                <a:latin typeface="Roboto"/>
                <a:ea typeface="Roboto"/>
                <a:cs typeface="Roboto"/>
                <a:sym typeface="Roboto"/>
              </a:rPr>
              <a:t> </a:t>
            </a:r>
            <a:r>
              <a:rPr lang="en" sz="1900">
                <a:solidFill>
                  <a:srgbClr val="434343"/>
                </a:solidFill>
                <a:latin typeface="Roboto"/>
                <a:ea typeface="Roboto"/>
                <a:cs typeface="Roboto"/>
                <a:sym typeface="Roboto"/>
              </a:rPr>
              <a:t>to tell us about your next steps.</a:t>
            </a:r>
            <a:endParaRPr b="1" sz="3700">
              <a:solidFill>
                <a:srgbClr val="0FAEC9"/>
              </a:solidFill>
              <a:latin typeface="Poppins"/>
              <a:ea typeface="Poppins"/>
              <a:cs typeface="Poppins"/>
              <a:sym typeface="Poppins"/>
            </a:endParaRPr>
          </a:p>
          <a:p>
            <a:pPr indent="0" lvl="0" marL="0" rtl="0" algn="ctr">
              <a:lnSpc>
                <a:spcPct val="90000"/>
              </a:lnSpc>
              <a:spcBef>
                <a:spcPts val="0"/>
              </a:spcBef>
              <a:spcAft>
                <a:spcPts val="0"/>
              </a:spcAft>
              <a:buNone/>
            </a:pPr>
            <a:r>
              <a:t/>
            </a:r>
            <a:endParaRPr b="1" sz="3700">
              <a:solidFill>
                <a:srgbClr val="0FAEC9"/>
              </a:solidFill>
              <a:latin typeface="Poppins"/>
              <a:ea typeface="Poppins"/>
              <a:cs typeface="Poppins"/>
              <a:sym typeface="Poppins"/>
            </a:endParaRPr>
          </a:p>
          <a:p>
            <a:pPr indent="0" lvl="0" marL="0" rtl="0" algn="ctr">
              <a:lnSpc>
                <a:spcPct val="90000"/>
              </a:lnSpc>
              <a:spcBef>
                <a:spcPts val="0"/>
              </a:spcBef>
              <a:spcAft>
                <a:spcPts val="0"/>
              </a:spcAft>
              <a:buNone/>
            </a:pPr>
            <a:r>
              <a:t/>
            </a:r>
            <a:endParaRPr b="1" sz="3700">
              <a:solidFill>
                <a:srgbClr val="0FAEC9"/>
              </a:solidFill>
              <a:latin typeface="Poppins"/>
              <a:ea typeface="Poppins"/>
              <a:cs typeface="Poppins"/>
              <a:sym typeface="Poppins"/>
            </a:endParaRPr>
          </a:p>
        </p:txBody>
      </p:sp>
      <p:pic>
        <p:nvPicPr>
          <p:cNvPr id="441" name="Google Shape;441;p68"/>
          <p:cNvPicPr preferRelativeResize="0"/>
          <p:nvPr/>
        </p:nvPicPr>
        <p:blipFill>
          <a:blip r:embed="rId4">
            <a:alphaModFix/>
          </a:blip>
          <a:stretch>
            <a:fillRect/>
          </a:stretch>
        </p:blipFill>
        <p:spPr>
          <a:xfrm>
            <a:off x="9961100" y="6206900"/>
            <a:ext cx="2098400" cy="509967"/>
          </a:xfrm>
          <a:prstGeom prst="rect">
            <a:avLst/>
          </a:prstGeom>
          <a:noFill/>
          <a:ln>
            <a:noFill/>
          </a:ln>
        </p:spPr>
      </p:pic>
      <p:pic>
        <p:nvPicPr>
          <p:cNvPr id="442" name="Google Shape;442;p68"/>
          <p:cNvPicPr preferRelativeResize="0"/>
          <p:nvPr/>
        </p:nvPicPr>
        <p:blipFill>
          <a:blip r:embed="rId5">
            <a:alphaModFix/>
          </a:blip>
          <a:stretch>
            <a:fillRect/>
          </a:stretch>
        </p:blipFill>
        <p:spPr>
          <a:xfrm>
            <a:off x="1686863" y="3023675"/>
            <a:ext cx="8818277" cy="218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p69"/>
          <p:cNvSpPr txBox="1"/>
          <p:nvPr>
            <p:ph type="title"/>
          </p:nvPr>
        </p:nvSpPr>
        <p:spPr>
          <a:xfrm>
            <a:off x="633975" y="3202038"/>
            <a:ext cx="10315500" cy="15084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rgbClr val="4D3197"/>
              </a:buClr>
              <a:buSzPts val="2970"/>
              <a:buNone/>
            </a:pPr>
            <a:r>
              <a:rPr lang="en" sz="2600">
                <a:solidFill>
                  <a:schemeClr val="lt1"/>
                </a:solidFill>
                <a:latin typeface="Arial"/>
                <a:ea typeface="Arial"/>
                <a:cs typeface="Arial"/>
                <a:sym typeface="Arial"/>
              </a:rPr>
              <a:t>Thank you for joining us!</a:t>
            </a:r>
            <a:br>
              <a:rPr lang="en" sz="2100">
                <a:solidFill>
                  <a:schemeClr val="lt1"/>
                </a:solidFill>
                <a:latin typeface="Arial"/>
                <a:ea typeface="Arial"/>
                <a:cs typeface="Arial"/>
                <a:sym typeface="Arial"/>
              </a:rPr>
            </a:br>
            <a:r>
              <a:rPr b="1" i="1" lang="en" sz="2100">
                <a:solidFill>
                  <a:srgbClr val="6DD2D8"/>
                </a:solidFill>
                <a:latin typeface="Arial"/>
                <a:ea typeface="Arial"/>
                <a:cs typeface="Arial"/>
                <a:sym typeface="Arial"/>
              </a:rPr>
              <a:t>Share your thoughts by participating in our one-minute poll</a:t>
            </a:r>
            <a:r>
              <a:rPr b="1" lang="en" sz="2100">
                <a:solidFill>
                  <a:srgbClr val="6DD2D8"/>
                </a:solidFill>
                <a:latin typeface="Arial"/>
                <a:ea typeface="Arial"/>
                <a:cs typeface="Arial"/>
                <a:sym typeface="Arial"/>
              </a:rPr>
              <a:t>: </a:t>
            </a:r>
            <a:r>
              <a:rPr b="1" i="1" lang="en" sz="2300" u="sng">
                <a:solidFill>
                  <a:schemeClr val="lt1"/>
                </a:solidFill>
                <a:latin typeface="Arial"/>
                <a:ea typeface="Arial"/>
                <a:cs typeface="Arial"/>
                <a:sym typeface="Arial"/>
                <a:hlinkClick r:id="rId4">
                  <a:extLst>
                    <a:ext uri="{A12FA001-AC4F-418D-AE19-62706E023703}">
                      <ahyp:hlinkClr val="tx"/>
                    </a:ext>
                  </a:extLst>
                </a:hlinkClick>
              </a:rPr>
              <a:t>surveymonkey.com/r/Aurora_10-15_Frameworks</a:t>
            </a:r>
            <a:endParaRPr b="1" i="1" sz="23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4D3197"/>
              </a:buClr>
              <a:buSzPts val="2970"/>
              <a:buNone/>
            </a:pPr>
            <a:r>
              <a:t/>
            </a:r>
            <a:endParaRPr b="1" sz="1900">
              <a:solidFill>
                <a:srgbClr val="6DD2D8"/>
              </a:solidFill>
              <a:latin typeface="Arial"/>
              <a:ea typeface="Arial"/>
              <a:cs typeface="Arial"/>
              <a:sym typeface="Arial"/>
            </a:endParaRPr>
          </a:p>
        </p:txBody>
      </p:sp>
      <p:pic>
        <p:nvPicPr>
          <p:cNvPr id="448" name="Google Shape;448;p69"/>
          <p:cNvPicPr preferRelativeResize="0"/>
          <p:nvPr/>
        </p:nvPicPr>
        <p:blipFill rotWithShape="1">
          <a:blip r:embed="rId5">
            <a:alphaModFix/>
          </a:blip>
          <a:srcRect b="36231" l="0" r="0" t="0"/>
          <a:stretch/>
        </p:blipFill>
        <p:spPr>
          <a:xfrm>
            <a:off x="4131549" y="566675"/>
            <a:ext cx="4197453" cy="1665026"/>
          </a:xfrm>
          <a:prstGeom prst="rect">
            <a:avLst/>
          </a:prstGeom>
          <a:noFill/>
          <a:ln>
            <a:noFill/>
          </a:ln>
        </p:spPr>
      </p:pic>
      <p:pic>
        <p:nvPicPr>
          <p:cNvPr id="449" name="Google Shape;449;p69"/>
          <p:cNvPicPr preferRelativeResize="0"/>
          <p:nvPr/>
        </p:nvPicPr>
        <p:blipFill>
          <a:blip r:embed="rId6">
            <a:alphaModFix/>
          </a:blip>
          <a:stretch>
            <a:fillRect/>
          </a:stretch>
        </p:blipFill>
        <p:spPr>
          <a:xfrm>
            <a:off x="8606750" y="2507625"/>
            <a:ext cx="2919697" cy="2897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3"/>
          <p:cNvSpPr txBox="1"/>
          <p:nvPr>
            <p:ph type="title"/>
          </p:nvPr>
        </p:nvSpPr>
        <p:spPr>
          <a:xfrm>
            <a:off x="415600" y="465500"/>
            <a:ext cx="11360700" cy="763500"/>
          </a:xfrm>
          <a:prstGeom prst="rect">
            <a:avLst/>
          </a:prstGeom>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b="1" lang="en" sz="3700">
                <a:solidFill>
                  <a:schemeClr val="accent1"/>
                </a:solidFill>
                <a:latin typeface="Poppins"/>
                <a:ea typeface="Poppins"/>
                <a:cs typeface="Poppins"/>
                <a:sym typeface="Poppins"/>
              </a:rPr>
              <a:t>Presenter</a:t>
            </a:r>
            <a:endParaRPr b="1" sz="3300">
              <a:solidFill>
                <a:srgbClr val="0A8196"/>
              </a:solidFill>
              <a:latin typeface="Poppins"/>
              <a:ea typeface="Poppins"/>
              <a:cs typeface="Poppins"/>
              <a:sym typeface="Poppins"/>
            </a:endParaRPr>
          </a:p>
        </p:txBody>
      </p:sp>
      <p:pic>
        <p:nvPicPr>
          <p:cNvPr id="285" name="Google Shape;285;p53"/>
          <p:cNvPicPr preferRelativeResize="0"/>
          <p:nvPr/>
        </p:nvPicPr>
        <p:blipFill>
          <a:blip r:embed="rId3">
            <a:alphaModFix/>
          </a:blip>
          <a:stretch>
            <a:fillRect/>
          </a:stretch>
        </p:blipFill>
        <p:spPr>
          <a:xfrm>
            <a:off x="9961100" y="6206900"/>
            <a:ext cx="2098400" cy="509967"/>
          </a:xfrm>
          <a:prstGeom prst="rect">
            <a:avLst/>
          </a:prstGeom>
          <a:noFill/>
          <a:ln>
            <a:noFill/>
          </a:ln>
        </p:spPr>
      </p:pic>
      <p:pic>
        <p:nvPicPr>
          <p:cNvPr id="286" name="Google Shape;286;p53"/>
          <p:cNvPicPr preferRelativeResize="0"/>
          <p:nvPr/>
        </p:nvPicPr>
        <p:blipFill>
          <a:blip r:embed="rId4">
            <a:alphaModFix/>
          </a:blip>
          <a:stretch>
            <a:fillRect/>
          </a:stretch>
        </p:blipFill>
        <p:spPr>
          <a:xfrm>
            <a:off x="969722" y="2201549"/>
            <a:ext cx="2454900" cy="2454900"/>
          </a:xfrm>
          <a:prstGeom prst="ellipse">
            <a:avLst/>
          </a:prstGeom>
          <a:noFill/>
          <a:ln>
            <a:noFill/>
          </a:ln>
        </p:spPr>
      </p:pic>
      <p:sp>
        <p:nvSpPr>
          <p:cNvPr id="287" name="Google Shape;287;p53"/>
          <p:cNvSpPr txBox="1"/>
          <p:nvPr/>
        </p:nvSpPr>
        <p:spPr>
          <a:xfrm>
            <a:off x="3895950" y="2782500"/>
            <a:ext cx="6222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434343"/>
                </a:solidFill>
                <a:latin typeface="Poppins"/>
                <a:ea typeface="Poppins"/>
                <a:cs typeface="Poppins"/>
                <a:sym typeface="Poppins"/>
              </a:rPr>
              <a:t>Sandra Moumoutjis</a:t>
            </a:r>
            <a:endParaRPr b="1" sz="3600">
              <a:solidFill>
                <a:srgbClr val="434343"/>
              </a:solidFill>
              <a:latin typeface="Poppins"/>
              <a:ea typeface="Poppins"/>
              <a:cs typeface="Poppins"/>
              <a:sym typeface="Poppins"/>
            </a:endParaRPr>
          </a:p>
          <a:p>
            <a:pPr indent="0" lvl="0" marL="0" rtl="0" algn="l">
              <a:spcBef>
                <a:spcPts val="0"/>
              </a:spcBef>
              <a:spcAft>
                <a:spcPts val="0"/>
              </a:spcAft>
              <a:buNone/>
            </a:pPr>
            <a:r>
              <a:rPr lang="en" sz="1800">
                <a:solidFill>
                  <a:srgbClr val="434343"/>
                </a:solidFill>
                <a:latin typeface="Poppins"/>
                <a:ea typeface="Poppins"/>
                <a:cs typeface="Poppins"/>
                <a:sym typeface="Poppins"/>
              </a:rPr>
              <a:t>Executive Director of the Learning Innovation Network</a:t>
            </a:r>
            <a:endParaRPr sz="1800">
              <a:solidFill>
                <a:srgbClr val="434343"/>
              </a:solidFill>
              <a:latin typeface="Poppins"/>
              <a:ea typeface="Poppins"/>
              <a:cs typeface="Poppins"/>
              <a:sym typeface="Poppins"/>
            </a:endParaRPr>
          </a:p>
          <a:p>
            <a:pPr indent="0" lvl="0" marL="0" rtl="0" algn="l">
              <a:spcBef>
                <a:spcPts val="0"/>
              </a:spcBef>
              <a:spcAft>
                <a:spcPts val="0"/>
              </a:spcAft>
              <a:buNone/>
            </a:pPr>
            <a:r>
              <a:rPr lang="en" sz="1800">
                <a:solidFill>
                  <a:srgbClr val="434343"/>
                </a:solidFill>
                <a:latin typeface="Poppins"/>
                <a:ea typeface="Poppins"/>
                <a:cs typeface="Poppins"/>
                <a:sym typeface="Poppins"/>
              </a:rPr>
              <a:t>sandra@b-21.org</a:t>
            </a:r>
            <a:endParaRPr sz="1800">
              <a:solidFill>
                <a:srgbClr val="434343"/>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54"/>
          <p:cNvPicPr preferRelativeResize="0"/>
          <p:nvPr/>
        </p:nvPicPr>
        <p:blipFill>
          <a:blip r:embed="rId3">
            <a:alphaModFix/>
          </a:blip>
          <a:stretch>
            <a:fillRect/>
          </a:stretch>
        </p:blipFill>
        <p:spPr>
          <a:xfrm>
            <a:off x="-137767" y="-319100"/>
            <a:ext cx="12799035" cy="8532667"/>
          </a:xfrm>
          <a:prstGeom prst="rect">
            <a:avLst/>
          </a:prstGeom>
          <a:noFill/>
          <a:ln>
            <a:noFill/>
          </a:ln>
        </p:spPr>
      </p:pic>
      <p:sp>
        <p:nvSpPr>
          <p:cNvPr id="293" name="Google Shape;293;p54"/>
          <p:cNvSpPr/>
          <p:nvPr/>
        </p:nvSpPr>
        <p:spPr>
          <a:xfrm>
            <a:off x="55975" y="5319600"/>
            <a:ext cx="5637000" cy="1566300"/>
          </a:xfrm>
          <a:prstGeom prst="rect">
            <a:avLst/>
          </a:prstGeom>
          <a:solidFill>
            <a:srgbClr val="000000">
              <a:alpha val="65359"/>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2100">
                <a:solidFill>
                  <a:schemeClr val="lt1"/>
                </a:solidFill>
                <a:latin typeface="Poppins"/>
                <a:ea typeface="Poppins"/>
                <a:cs typeface="Poppins"/>
                <a:sym typeface="Poppins"/>
              </a:rPr>
              <a:t>Slide Deck Link:</a:t>
            </a:r>
            <a:endParaRPr b="1" sz="2100">
              <a:solidFill>
                <a:schemeClr val="lt1"/>
              </a:solidFill>
              <a:latin typeface="Poppins"/>
              <a:ea typeface="Poppins"/>
              <a:cs typeface="Poppins"/>
              <a:sym typeface="Poppins"/>
            </a:endParaRPr>
          </a:p>
          <a:p>
            <a:pPr indent="0" lvl="0" marL="0" rtl="0" algn="l">
              <a:spcBef>
                <a:spcPts val="0"/>
              </a:spcBef>
              <a:spcAft>
                <a:spcPts val="0"/>
              </a:spcAft>
              <a:buNone/>
            </a:pPr>
            <a:r>
              <a:t/>
            </a:r>
            <a:endParaRPr sz="800">
              <a:solidFill>
                <a:schemeClr val="lt1"/>
              </a:solidFill>
              <a:latin typeface="Roboto"/>
              <a:ea typeface="Roboto"/>
              <a:cs typeface="Roboto"/>
              <a:sym typeface="Roboto"/>
            </a:endParaRPr>
          </a:p>
          <a:p>
            <a:pPr indent="-476250" lvl="0" marL="609600" rtl="0" algn="l">
              <a:spcBef>
                <a:spcPts val="0"/>
              </a:spcBef>
              <a:spcAft>
                <a:spcPts val="0"/>
              </a:spcAft>
              <a:buClr>
                <a:srgbClr val="FFFFFF"/>
              </a:buClr>
              <a:buSzPts val="2700"/>
              <a:buFont typeface="Roboto"/>
              <a:buChar char="★"/>
            </a:pPr>
            <a:r>
              <a:rPr lang="en" sz="2700">
                <a:solidFill>
                  <a:srgbClr val="FFFFFF"/>
                </a:solidFill>
                <a:latin typeface="Roboto"/>
                <a:ea typeface="Roboto"/>
                <a:cs typeface="Roboto"/>
                <a:sym typeface="Roboto"/>
              </a:rPr>
              <a:t>https://bit.ly/competencyframeworks</a:t>
            </a:r>
            <a:endParaRPr sz="2700">
              <a:solidFill>
                <a:srgbClr val="FFFFFF"/>
              </a:solidFill>
              <a:latin typeface="Roboto"/>
              <a:ea typeface="Roboto"/>
              <a:cs typeface="Roboto"/>
              <a:sym typeface="Roboto"/>
            </a:endParaRPr>
          </a:p>
        </p:txBody>
      </p:sp>
      <p:sp>
        <p:nvSpPr>
          <p:cNvPr id="294" name="Google Shape;294;p54"/>
          <p:cNvSpPr/>
          <p:nvPr/>
        </p:nvSpPr>
        <p:spPr>
          <a:xfrm>
            <a:off x="7186175" y="5291600"/>
            <a:ext cx="5475000" cy="1566300"/>
          </a:xfrm>
          <a:prstGeom prst="rect">
            <a:avLst/>
          </a:prstGeom>
          <a:solidFill>
            <a:srgbClr val="000000">
              <a:alpha val="65359"/>
            </a:srgbClr>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2100">
                <a:solidFill>
                  <a:schemeClr val="lt1"/>
                </a:solidFill>
                <a:latin typeface="Poppins"/>
                <a:ea typeface="Poppins"/>
                <a:cs typeface="Poppins"/>
                <a:sym typeface="Poppins"/>
              </a:rPr>
              <a:t>Sign up for a free account to access the resources in this session:</a:t>
            </a:r>
            <a:endParaRPr b="1" sz="2100">
              <a:solidFill>
                <a:schemeClr val="lt1"/>
              </a:solidFill>
              <a:latin typeface="Poppins"/>
              <a:ea typeface="Poppins"/>
              <a:cs typeface="Poppins"/>
              <a:sym typeface="Poppins"/>
            </a:endParaRPr>
          </a:p>
          <a:p>
            <a:pPr indent="0" lvl="0" marL="0" rtl="0" algn="l">
              <a:spcBef>
                <a:spcPts val="0"/>
              </a:spcBef>
              <a:spcAft>
                <a:spcPts val="0"/>
              </a:spcAft>
              <a:buNone/>
            </a:pPr>
            <a:r>
              <a:t/>
            </a:r>
            <a:endParaRPr sz="800">
              <a:solidFill>
                <a:schemeClr val="lt1"/>
              </a:solidFill>
              <a:latin typeface="Roboto"/>
              <a:ea typeface="Roboto"/>
              <a:cs typeface="Roboto"/>
              <a:sym typeface="Roboto"/>
            </a:endParaRPr>
          </a:p>
          <a:p>
            <a:pPr indent="-425450" lvl="0" marL="609600" rtl="0" algn="l">
              <a:spcBef>
                <a:spcPts val="0"/>
              </a:spcBef>
              <a:spcAft>
                <a:spcPts val="0"/>
              </a:spcAft>
              <a:buClr>
                <a:schemeClr val="lt1"/>
              </a:buClr>
              <a:buSzPts val="1900"/>
              <a:buFont typeface="Roboto"/>
              <a:buChar char="★"/>
            </a:pPr>
            <a:r>
              <a:rPr lang="en" sz="1900">
                <a:solidFill>
                  <a:schemeClr val="lt1"/>
                </a:solidFill>
                <a:latin typeface="Roboto"/>
                <a:ea typeface="Roboto"/>
                <a:cs typeface="Roboto"/>
                <a:sym typeface="Roboto"/>
              </a:rPr>
              <a:t>A</a:t>
            </a:r>
            <a:r>
              <a:rPr lang="en" sz="1900" u="sng">
                <a:solidFill>
                  <a:schemeClr val="lt1"/>
                </a:solidFill>
                <a:latin typeface="Roboto"/>
                <a:ea typeface="Roboto"/>
                <a:cs typeface="Roboto"/>
                <a:sym typeface="Roboto"/>
                <a:hlinkClick r:id="rId4">
                  <a:extLst>
                    <a:ext uri="{A12FA001-AC4F-418D-AE19-62706E023703}">
                      <ahyp:hlinkClr val="tx"/>
                    </a:ext>
                  </a:extLst>
                </a:hlinkClick>
              </a:rPr>
              <a:t>https://building21.org/member-register/</a:t>
            </a:r>
            <a:endParaRPr sz="1900">
              <a:solidFill>
                <a:schemeClr val="lt1"/>
              </a:solidFill>
              <a:latin typeface="Roboto"/>
              <a:ea typeface="Roboto"/>
              <a:cs typeface="Roboto"/>
              <a:sym typeface="Roboto"/>
            </a:endParaRPr>
          </a:p>
        </p:txBody>
      </p:sp>
      <p:pic>
        <p:nvPicPr>
          <p:cNvPr id="295" name="Google Shape;295;p54"/>
          <p:cNvPicPr preferRelativeResize="0"/>
          <p:nvPr/>
        </p:nvPicPr>
        <p:blipFill>
          <a:blip r:embed="rId5">
            <a:alphaModFix/>
          </a:blip>
          <a:stretch>
            <a:fillRect/>
          </a:stretch>
        </p:blipFill>
        <p:spPr>
          <a:xfrm>
            <a:off x="142175" y="2701250"/>
            <a:ext cx="2491976" cy="2491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pic>
        <p:nvPicPr>
          <p:cNvPr id="300" name="Google Shape;300;p55"/>
          <p:cNvPicPr preferRelativeResize="0"/>
          <p:nvPr/>
        </p:nvPicPr>
        <p:blipFill>
          <a:blip r:embed="rId4">
            <a:alphaModFix/>
          </a:blip>
          <a:stretch>
            <a:fillRect/>
          </a:stretch>
        </p:blipFill>
        <p:spPr>
          <a:xfrm>
            <a:off x="11144000" y="275300"/>
            <a:ext cx="744466" cy="652802"/>
          </a:xfrm>
          <a:prstGeom prst="rect">
            <a:avLst/>
          </a:prstGeom>
          <a:noFill/>
          <a:ln>
            <a:noFill/>
          </a:ln>
        </p:spPr>
      </p:pic>
      <p:sp>
        <p:nvSpPr>
          <p:cNvPr id="301" name="Google Shape;301;p55"/>
          <p:cNvSpPr txBox="1"/>
          <p:nvPr/>
        </p:nvSpPr>
        <p:spPr>
          <a:xfrm>
            <a:off x="493100" y="3759225"/>
            <a:ext cx="11319300" cy="2875200"/>
          </a:xfrm>
          <a:prstGeom prst="rect">
            <a:avLst/>
          </a:prstGeom>
          <a:solidFill>
            <a:srgbClr val="000000">
              <a:alpha val="65359"/>
            </a:srgbClr>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600">
                <a:solidFill>
                  <a:srgbClr val="FFFFFF"/>
                </a:solidFill>
                <a:latin typeface="Poppins"/>
                <a:ea typeface="Poppins"/>
                <a:cs typeface="Poppins"/>
                <a:sym typeface="Poppins"/>
              </a:rPr>
              <a:t>Welcome! </a:t>
            </a:r>
            <a:endParaRPr b="1" sz="2600">
              <a:solidFill>
                <a:srgbClr val="FFFFFF"/>
              </a:solidFill>
              <a:latin typeface="Poppins"/>
              <a:ea typeface="Poppins"/>
              <a:cs typeface="Poppins"/>
              <a:sym typeface="Poppins"/>
            </a:endParaRPr>
          </a:p>
          <a:p>
            <a:pPr indent="0" lvl="0" marL="0" rtl="0" algn="l">
              <a:spcBef>
                <a:spcPts val="0"/>
              </a:spcBef>
              <a:spcAft>
                <a:spcPts val="0"/>
              </a:spcAft>
              <a:buNone/>
            </a:pPr>
            <a:r>
              <a:rPr b="1" lang="en" sz="2600">
                <a:solidFill>
                  <a:srgbClr val="FFFFFF"/>
                </a:solidFill>
                <a:latin typeface="Poppins"/>
                <a:ea typeface="Poppins"/>
                <a:cs typeface="Poppins"/>
                <a:sym typeface="Poppins"/>
              </a:rPr>
              <a:t>Join a group with a few people sitting near you and introduce yourself. </a:t>
            </a:r>
            <a:endParaRPr b="1" sz="2600">
              <a:solidFill>
                <a:srgbClr val="FFFFFF"/>
              </a:solidFill>
              <a:latin typeface="Poppins"/>
              <a:ea typeface="Poppins"/>
              <a:cs typeface="Poppins"/>
              <a:sym typeface="Poppins"/>
            </a:endParaRPr>
          </a:p>
          <a:p>
            <a:pPr indent="0" lvl="0" marL="0" rtl="0" algn="l">
              <a:spcBef>
                <a:spcPts val="0"/>
              </a:spcBef>
              <a:spcAft>
                <a:spcPts val="0"/>
              </a:spcAft>
              <a:buNone/>
            </a:pPr>
            <a:r>
              <a:t/>
            </a:r>
            <a:endParaRPr b="1" sz="1700">
              <a:solidFill>
                <a:srgbClr val="FFFFFF"/>
              </a:solidFill>
              <a:latin typeface="Poppins"/>
              <a:ea typeface="Poppins"/>
              <a:cs typeface="Poppins"/>
              <a:sym typeface="Poppins"/>
            </a:endParaRPr>
          </a:p>
          <a:p>
            <a:pPr indent="0" lvl="0" marL="0" rtl="0" algn="l">
              <a:spcBef>
                <a:spcPts val="0"/>
              </a:spcBef>
              <a:spcAft>
                <a:spcPts val="0"/>
              </a:spcAft>
              <a:buNone/>
            </a:pPr>
            <a:r>
              <a:rPr b="1" lang="en" sz="2600">
                <a:solidFill>
                  <a:srgbClr val="FFFFFF"/>
                </a:solidFill>
                <a:latin typeface="Poppins"/>
                <a:ea typeface="Poppins"/>
                <a:cs typeface="Poppins"/>
                <a:sym typeface="Poppins"/>
              </a:rPr>
              <a:t>Answer this prompt:</a:t>
            </a:r>
            <a:r>
              <a:rPr lang="en" sz="2600">
                <a:solidFill>
                  <a:srgbClr val="FFFFFF"/>
                </a:solidFill>
                <a:latin typeface="Poppins"/>
                <a:ea typeface="Poppins"/>
                <a:cs typeface="Poppins"/>
                <a:sym typeface="Poppins"/>
              </a:rPr>
              <a:t> </a:t>
            </a:r>
            <a:r>
              <a:rPr lang="en" sz="2400">
                <a:solidFill>
                  <a:srgbClr val="FFFFFF"/>
                </a:solidFill>
                <a:latin typeface="Poppins"/>
                <a:ea typeface="Poppins"/>
                <a:cs typeface="Poppins"/>
                <a:sym typeface="Poppins"/>
              </a:rPr>
              <a:t>Think of something new that you are trying to learn or something that you have been getting better at over time. Take 15 seconds and describe where you are in the process of learning. </a:t>
            </a:r>
            <a:endParaRPr sz="2400">
              <a:solidFill>
                <a:srgbClr val="FFFFFF"/>
              </a:solidFill>
              <a:latin typeface="Poppins"/>
              <a:ea typeface="Poppins"/>
              <a:cs typeface="Poppins"/>
              <a:sym typeface="Poppins"/>
            </a:endParaRPr>
          </a:p>
          <a:p>
            <a:pPr indent="0" lvl="0" marL="0" rtl="0" algn="l">
              <a:spcBef>
                <a:spcPts val="0"/>
              </a:spcBef>
              <a:spcAft>
                <a:spcPts val="0"/>
              </a:spcAft>
              <a:buNone/>
            </a:pPr>
            <a:r>
              <a:t/>
            </a:r>
            <a:endParaRPr sz="2600">
              <a:solidFill>
                <a:srgbClr val="FFFFFF"/>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56"/>
          <p:cNvPicPr preferRelativeResize="0"/>
          <p:nvPr/>
        </p:nvPicPr>
        <p:blipFill rotWithShape="1">
          <a:blip r:embed="rId3">
            <a:alphaModFix/>
          </a:blip>
          <a:srcRect b="511" l="0" r="0" t="14171"/>
          <a:stretch/>
        </p:blipFill>
        <p:spPr>
          <a:xfrm>
            <a:off x="0" y="0"/>
            <a:ext cx="12191998" cy="6858000"/>
          </a:xfrm>
          <a:prstGeom prst="rect">
            <a:avLst/>
          </a:prstGeom>
          <a:noFill/>
          <a:ln>
            <a:noFill/>
          </a:ln>
        </p:spPr>
      </p:pic>
      <p:sp>
        <p:nvSpPr>
          <p:cNvPr id="307" name="Google Shape;307;p56"/>
          <p:cNvSpPr/>
          <p:nvPr/>
        </p:nvSpPr>
        <p:spPr>
          <a:xfrm>
            <a:off x="2421150" y="3063700"/>
            <a:ext cx="7349700" cy="2983800"/>
          </a:xfrm>
          <a:prstGeom prst="rect">
            <a:avLst/>
          </a:prstGeom>
          <a:solidFill>
            <a:srgbClr val="000000">
              <a:alpha val="6535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 sz="3700">
                <a:solidFill>
                  <a:schemeClr val="lt1"/>
                </a:solidFill>
                <a:latin typeface="Poppins"/>
                <a:ea typeface="Poppins"/>
                <a:cs typeface="Poppins"/>
                <a:sym typeface="Poppins"/>
              </a:rPr>
              <a:t>Goals for Today:</a:t>
            </a:r>
            <a:endParaRPr b="1" sz="3700">
              <a:solidFill>
                <a:schemeClr val="lt1"/>
              </a:solidFill>
              <a:latin typeface="Poppins"/>
              <a:ea typeface="Poppins"/>
              <a:cs typeface="Poppins"/>
              <a:sym typeface="Poppins"/>
            </a:endParaRPr>
          </a:p>
          <a:p>
            <a:pPr indent="0" lvl="0" marL="0" rtl="0" algn="l">
              <a:spcBef>
                <a:spcPts val="0"/>
              </a:spcBef>
              <a:spcAft>
                <a:spcPts val="0"/>
              </a:spcAft>
              <a:buNone/>
            </a:pPr>
            <a:r>
              <a:t/>
            </a:r>
            <a:endParaRPr sz="1000">
              <a:solidFill>
                <a:schemeClr val="lt1"/>
              </a:solidFill>
              <a:latin typeface="Roboto"/>
              <a:ea typeface="Roboto"/>
              <a:cs typeface="Roboto"/>
              <a:sym typeface="Roboto"/>
            </a:endParaRPr>
          </a:p>
          <a:p>
            <a:pPr indent="-438150" lvl="0" marL="1219200" rtl="0" algn="l">
              <a:spcBef>
                <a:spcPts val="0"/>
              </a:spcBef>
              <a:spcAft>
                <a:spcPts val="0"/>
              </a:spcAft>
              <a:buClr>
                <a:schemeClr val="lt1"/>
              </a:buClr>
              <a:buSzPts val="2100"/>
              <a:buFont typeface="Poppins"/>
              <a:buChar char="★"/>
            </a:pPr>
            <a:r>
              <a:rPr lang="en" sz="2100">
                <a:solidFill>
                  <a:schemeClr val="lt1"/>
                </a:solidFill>
                <a:latin typeface="Roboto"/>
                <a:ea typeface="Roboto"/>
                <a:cs typeface="Roboto"/>
                <a:sym typeface="Roboto"/>
              </a:rPr>
              <a:t>Understand the why behind competency-based learning progressions (continua)</a:t>
            </a:r>
            <a:endParaRPr sz="2100">
              <a:solidFill>
                <a:schemeClr val="lt1"/>
              </a:solidFill>
              <a:latin typeface="Roboto"/>
              <a:ea typeface="Roboto"/>
              <a:cs typeface="Roboto"/>
              <a:sym typeface="Roboto"/>
            </a:endParaRPr>
          </a:p>
          <a:p>
            <a:pPr indent="-438150" lvl="0" marL="1219200" rtl="0" algn="l">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Review and reflect on sets of open progression-based competency frameworks</a:t>
            </a:r>
            <a:endParaRPr sz="2100">
              <a:solidFill>
                <a:schemeClr val="lt1"/>
              </a:solidFill>
              <a:latin typeface="Roboto"/>
              <a:ea typeface="Roboto"/>
              <a:cs typeface="Roboto"/>
              <a:sym typeface="Roboto"/>
            </a:endParaRPr>
          </a:p>
          <a:p>
            <a:pPr indent="-438150" lvl="0" marL="1219200" rtl="0" algn="l">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Identify where you are in the CBE transformation process, where you would like to go, and your next steps to get there.</a:t>
            </a:r>
            <a:endParaRPr sz="2100">
              <a:solidFill>
                <a:schemeClr val="lt1"/>
              </a:solidFill>
              <a:latin typeface="Roboto"/>
              <a:ea typeface="Roboto"/>
              <a:cs typeface="Roboto"/>
              <a:sym typeface="Roboto"/>
            </a:endParaRPr>
          </a:p>
        </p:txBody>
      </p:sp>
      <p:pic>
        <p:nvPicPr>
          <p:cNvPr id="308" name="Google Shape;308;p56"/>
          <p:cNvPicPr preferRelativeResize="0"/>
          <p:nvPr/>
        </p:nvPicPr>
        <p:blipFill>
          <a:blip r:embed="rId4">
            <a:alphaModFix/>
          </a:blip>
          <a:stretch>
            <a:fillRect/>
          </a:stretch>
        </p:blipFill>
        <p:spPr>
          <a:xfrm>
            <a:off x="10371233" y="252733"/>
            <a:ext cx="1598801" cy="57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57"/>
          <p:cNvPicPr preferRelativeResize="0"/>
          <p:nvPr/>
        </p:nvPicPr>
        <p:blipFill>
          <a:blip r:embed="rId3">
            <a:alphaModFix/>
          </a:blip>
          <a:stretch>
            <a:fillRect/>
          </a:stretch>
        </p:blipFill>
        <p:spPr>
          <a:xfrm>
            <a:off x="-339675" y="-588975"/>
            <a:ext cx="12871352" cy="8583599"/>
          </a:xfrm>
          <a:prstGeom prst="rect">
            <a:avLst/>
          </a:prstGeom>
          <a:noFill/>
          <a:ln>
            <a:noFill/>
          </a:ln>
        </p:spPr>
      </p:pic>
      <p:sp>
        <p:nvSpPr>
          <p:cNvPr id="314" name="Google Shape;314;p57"/>
          <p:cNvSpPr txBox="1"/>
          <p:nvPr/>
        </p:nvSpPr>
        <p:spPr>
          <a:xfrm>
            <a:off x="6479875" y="917650"/>
            <a:ext cx="5905500" cy="25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FAEC9"/>
                </a:solidFill>
                <a:latin typeface="Poppins"/>
                <a:ea typeface="Poppins"/>
                <a:cs typeface="Poppins"/>
                <a:sym typeface="Poppins"/>
              </a:rPr>
              <a:t>What can bike riding teach us about competency-based learning progressions?</a:t>
            </a:r>
            <a:endParaRPr b="1" sz="3600">
              <a:solidFill>
                <a:srgbClr val="0FAEC9"/>
              </a:solidFill>
              <a:latin typeface="Poppins"/>
              <a:ea typeface="Poppins"/>
              <a:cs typeface="Poppins"/>
              <a:sym typeface="Poppins"/>
            </a:endParaRPr>
          </a:p>
        </p:txBody>
      </p:sp>
      <p:pic>
        <p:nvPicPr>
          <p:cNvPr id="315" name="Google Shape;315;p57"/>
          <p:cNvPicPr preferRelativeResize="0"/>
          <p:nvPr/>
        </p:nvPicPr>
        <p:blipFill>
          <a:blip r:embed="rId4">
            <a:alphaModFix/>
          </a:blip>
          <a:stretch>
            <a:fillRect/>
          </a:stretch>
        </p:blipFill>
        <p:spPr>
          <a:xfrm>
            <a:off x="10352125" y="-79600"/>
            <a:ext cx="2098400" cy="509967"/>
          </a:xfrm>
          <a:prstGeom prst="rect">
            <a:avLst/>
          </a:prstGeom>
          <a:noFill/>
          <a:ln>
            <a:noFill/>
          </a:ln>
        </p:spPr>
      </p:pic>
      <p:sp>
        <p:nvSpPr>
          <p:cNvPr id="316" name="Google Shape;316;p57"/>
          <p:cNvSpPr txBox="1"/>
          <p:nvPr/>
        </p:nvSpPr>
        <p:spPr>
          <a:xfrm>
            <a:off x="7683025" y="3448875"/>
            <a:ext cx="3499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u="sng">
                <a:solidFill>
                  <a:srgbClr val="0FAEC9"/>
                </a:solidFill>
                <a:latin typeface="Roboto"/>
                <a:ea typeface="Roboto"/>
                <a:cs typeface="Roboto"/>
                <a:sym typeface="Roboto"/>
                <a:hlinkClick r:id="rId5">
                  <a:extLst>
                    <a:ext uri="{A12FA001-AC4F-418D-AE19-62706E023703}">
                      <ahyp:hlinkClr val="tx"/>
                    </a:ext>
                  </a:extLst>
                </a:hlinkClick>
              </a:rPr>
              <a:t>Bike Riding Grading Form</a:t>
            </a:r>
            <a:endParaRPr b="1" sz="2200">
              <a:solidFill>
                <a:srgbClr val="0FAEC9"/>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8"/>
          <p:cNvSpPr txBox="1"/>
          <p:nvPr>
            <p:ph type="title"/>
          </p:nvPr>
        </p:nvSpPr>
        <p:spPr>
          <a:xfrm>
            <a:off x="399214" y="159197"/>
            <a:ext cx="4742700" cy="945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300"/>
              <a:buFont typeface="Arial"/>
              <a:buNone/>
            </a:pPr>
            <a:r>
              <a:rPr b="1" lang="en" sz="3700">
                <a:latin typeface="Poppins"/>
                <a:ea typeface="Poppins"/>
                <a:cs typeface="Poppins"/>
                <a:sym typeface="Poppins"/>
              </a:rPr>
              <a:t>What is CBE?</a:t>
            </a:r>
            <a:endParaRPr b="1" sz="3700">
              <a:latin typeface="Poppins"/>
              <a:ea typeface="Poppins"/>
              <a:cs typeface="Poppins"/>
              <a:sym typeface="Poppins"/>
            </a:endParaRPr>
          </a:p>
        </p:txBody>
      </p:sp>
      <p:sp>
        <p:nvSpPr>
          <p:cNvPr id="322" name="Google Shape;322;p58"/>
          <p:cNvSpPr txBox="1"/>
          <p:nvPr>
            <p:ph idx="1" type="body"/>
          </p:nvPr>
        </p:nvSpPr>
        <p:spPr>
          <a:xfrm>
            <a:off x="502616" y="1240575"/>
            <a:ext cx="11186700" cy="521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b="1" lang="en" sz="1700">
                <a:latin typeface="Arial"/>
                <a:ea typeface="Arial"/>
                <a:cs typeface="Arial"/>
                <a:sym typeface="Arial"/>
              </a:rPr>
              <a:t> </a:t>
            </a:r>
            <a:r>
              <a:rPr b="1" lang="en" sz="1700">
                <a:latin typeface="Roboto"/>
                <a:ea typeface="Roboto"/>
                <a:cs typeface="Roboto"/>
                <a:sym typeface="Roboto"/>
              </a:rPr>
              <a:t>Competency-based education is a system in which:</a:t>
            </a:r>
            <a:endParaRPr sz="1700">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lang="en" sz="1700">
                <a:latin typeface="Roboto"/>
                <a:ea typeface="Roboto"/>
                <a:cs typeface="Roboto"/>
                <a:sym typeface="Roboto"/>
              </a:rPr>
              <a:t>Students are </a:t>
            </a:r>
            <a:r>
              <a:rPr b="1" lang="en" sz="1700">
                <a:latin typeface="Roboto"/>
                <a:ea typeface="Roboto"/>
                <a:cs typeface="Roboto"/>
                <a:sym typeface="Roboto"/>
              </a:rPr>
              <a:t>empowered daily to make important decisions</a:t>
            </a:r>
            <a:r>
              <a:rPr lang="en" sz="1700">
                <a:latin typeface="Roboto"/>
                <a:ea typeface="Roboto"/>
                <a:cs typeface="Roboto"/>
                <a:sym typeface="Roboto"/>
              </a:rPr>
              <a:t> about their learning experiences, how they will create and apply knowledge, and how they will demonstrate their learning.</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b="1" lang="en" sz="1700">
                <a:latin typeface="Roboto"/>
                <a:ea typeface="Roboto"/>
                <a:cs typeface="Roboto"/>
                <a:sym typeface="Roboto"/>
              </a:rPr>
              <a:t>Assessment is a meaningful, positive, and empowering learning experience</a:t>
            </a:r>
            <a:r>
              <a:rPr lang="en" sz="1700">
                <a:latin typeface="Roboto"/>
                <a:ea typeface="Roboto"/>
                <a:cs typeface="Roboto"/>
                <a:sym typeface="Roboto"/>
              </a:rPr>
              <a:t> for students that yields timely, relevant, and actionable evidence.</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lang="en" sz="1700">
                <a:latin typeface="Roboto"/>
                <a:ea typeface="Roboto"/>
                <a:cs typeface="Roboto"/>
                <a:sym typeface="Roboto"/>
              </a:rPr>
              <a:t>Students </a:t>
            </a:r>
            <a:r>
              <a:rPr b="1" lang="en" sz="1700">
                <a:latin typeface="Roboto"/>
                <a:ea typeface="Roboto"/>
                <a:cs typeface="Roboto"/>
                <a:sym typeface="Roboto"/>
              </a:rPr>
              <a:t>receive timely, differentiated support</a:t>
            </a:r>
            <a:r>
              <a:rPr lang="en" sz="1700">
                <a:latin typeface="Roboto"/>
                <a:ea typeface="Roboto"/>
                <a:cs typeface="Roboto"/>
                <a:sym typeface="Roboto"/>
              </a:rPr>
              <a:t> based on their individual learning needs.</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lang="en" sz="1700">
                <a:latin typeface="Roboto"/>
                <a:ea typeface="Roboto"/>
                <a:cs typeface="Roboto"/>
                <a:sym typeface="Roboto"/>
              </a:rPr>
              <a:t>Students progress based on </a:t>
            </a:r>
            <a:r>
              <a:rPr b="1" lang="en" sz="1700">
                <a:latin typeface="Roboto"/>
                <a:ea typeface="Roboto"/>
                <a:cs typeface="Roboto"/>
                <a:sym typeface="Roboto"/>
              </a:rPr>
              <a:t>evidence of mastery</a:t>
            </a:r>
            <a:r>
              <a:rPr lang="en" sz="1700">
                <a:latin typeface="Roboto"/>
                <a:ea typeface="Roboto"/>
                <a:cs typeface="Roboto"/>
                <a:sym typeface="Roboto"/>
              </a:rPr>
              <a:t>, not seat time.</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lang="en" sz="1700">
                <a:latin typeface="Roboto"/>
                <a:ea typeface="Roboto"/>
                <a:cs typeface="Roboto"/>
                <a:sym typeface="Roboto"/>
              </a:rPr>
              <a:t>Students learn actively using </a:t>
            </a:r>
            <a:r>
              <a:rPr b="1" lang="en" sz="1700">
                <a:latin typeface="Roboto"/>
                <a:ea typeface="Roboto"/>
                <a:cs typeface="Roboto"/>
                <a:sym typeface="Roboto"/>
              </a:rPr>
              <a:t>different pathways and varied pacing</a:t>
            </a:r>
            <a:r>
              <a:rPr lang="en" sz="1700">
                <a:latin typeface="Roboto"/>
                <a:ea typeface="Roboto"/>
                <a:cs typeface="Roboto"/>
                <a:sym typeface="Roboto"/>
              </a:rPr>
              <a:t>.</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lang="en" sz="1700">
                <a:latin typeface="Roboto"/>
                <a:ea typeface="Roboto"/>
                <a:cs typeface="Roboto"/>
                <a:sym typeface="Roboto"/>
              </a:rPr>
              <a:t>Strategies to </a:t>
            </a:r>
            <a:r>
              <a:rPr b="1" lang="en" sz="1700">
                <a:latin typeface="Roboto"/>
                <a:ea typeface="Roboto"/>
                <a:cs typeface="Roboto"/>
                <a:sym typeface="Roboto"/>
              </a:rPr>
              <a:t>ensure equity</a:t>
            </a:r>
            <a:r>
              <a:rPr lang="en" sz="1700">
                <a:latin typeface="Roboto"/>
                <a:ea typeface="Roboto"/>
                <a:cs typeface="Roboto"/>
                <a:sym typeface="Roboto"/>
              </a:rPr>
              <a:t> for all students are embedded in the culture, structure, and pedagogy of schools and education systems.</a:t>
            </a:r>
            <a:endParaRPr>
              <a:latin typeface="Roboto"/>
              <a:ea typeface="Roboto"/>
              <a:cs typeface="Roboto"/>
              <a:sym typeface="Roboto"/>
            </a:endParaRPr>
          </a:p>
          <a:p>
            <a:pPr indent="-196850" lvl="0" marL="190500" rtl="0" algn="l">
              <a:lnSpc>
                <a:spcPct val="100000"/>
              </a:lnSpc>
              <a:spcBef>
                <a:spcPts val="900"/>
              </a:spcBef>
              <a:spcAft>
                <a:spcPts val="0"/>
              </a:spcAft>
              <a:buSzPts val="1700"/>
              <a:buFont typeface="Roboto"/>
              <a:buChar char="•"/>
            </a:pPr>
            <a:r>
              <a:rPr b="1" lang="en" sz="1700">
                <a:highlight>
                  <a:srgbClr val="BDEEF7"/>
                </a:highlight>
                <a:latin typeface="Roboto"/>
                <a:ea typeface="Roboto"/>
                <a:cs typeface="Roboto"/>
                <a:sym typeface="Roboto"/>
              </a:rPr>
              <a:t>Rigorous, common expectations</a:t>
            </a:r>
            <a:r>
              <a:rPr lang="en" sz="1700">
                <a:highlight>
                  <a:srgbClr val="BDEEF7"/>
                </a:highlight>
                <a:latin typeface="Roboto"/>
                <a:ea typeface="Roboto"/>
                <a:cs typeface="Roboto"/>
                <a:sym typeface="Roboto"/>
              </a:rPr>
              <a:t> for learning (knowledge, skills, and dispositions) are explicit, transparent, measurable, and transferable.</a:t>
            </a:r>
            <a:endParaRPr>
              <a:highlight>
                <a:srgbClr val="BDEEF7"/>
              </a:highlight>
              <a:latin typeface="Roboto"/>
              <a:ea typeface="Roboto"/>
              <a:cs typeface="Roboto"/>
              <a:sym typeface="Roboto"/>
            </a:endParaRPr>
          </a:p>
          <a:p>
            <a:pPr indent="0" lvl="0" marL="0" rtl="0" algn="l">
              <a:lnSpc>
                <a:spcPct val="100000"/>
              </a:lnSpc>
              <a:spcBef>
                <a:spcPts val="900"/>
              </a:spcBef>
              <a:spcAft>
                <a:spcPts val="0"/>
              </a:spcAft>
              <a:buSzPts val="1700"/>
              <a:buNone/>
            </a:pPr>
            <a:r>
              <a:rPr lang="en" sz="1700">
                <a:latin typeface="Roboto"/>
                <a:ea typeface="Roboto"/>
                <a:cs typeface="Roboto"/>
                <a:sym typeface="Roboto"/>
              </a:rPr>
              <a:t>A competency-based school should implement </a:t>
            </a:r>
            <a:r>
              <a:rPr b="1" lang="en" sz="1700">
                <a:latin typeface="Roboto"/>
                <a:ea typeface="Roboto"/>
                <a:cs typeface="Roboto"/>
                <a:sym typeface="Roboto"/>
              </a:rPr>
              <a:t>all seven elements</a:t>
            </a:r>
            <a:r>
              <a:rPr lang="en" sz="1700">
                <a:latin typeface="Roboto"/>
                <a:ea typeface="Roboto"/>
                <a:cs typeface="Roboto"/>
                <a:sym typeface="Roboto"/>
              </a:rPr>
              <a:t> of the definition. Strong implementation also requires policies, pedagogy, structures, and culture that support every student. </a:t>
            </a:r>
            <a:endParaRPr>
              <a:latin typeface="Roboto"/>
              <a:ea typeface="Roboto"/>
              <a:cs typeface="Roboto"/>
              <a:sym typeface="Roboto"/>
            </a:endParaRPr>
          </a:p>
          <a:p>
            <a:pPr indent="-88900" lvl="0" marL="190500" rtl="0" algn="l">
              <a:lnSpc>
                <a:spcPct val="100000"/>
              </a:lnSpc>
              <a:spcBef>
                <a:spcPts val="900"/>
              </a:spcBef>
              <a:spcAft>
                <a:spcPts val="0"/>
              </a:spcAft>
              <a:buSzPts val="1700"/>
              <a:buNone/>
            </a:pPr>
            <a:r>
              <a:t/>
            </a:r>
            <a:endParaRPr sz="1700">
              <a:latin typeface="Arial"/>
              <a:ea typeface="Arial"/>
              <a:cs typeface="Arial"/>
              <a:sym typeface="Arial"/>
            </a:endParaRPr>
          </a:p>
        </p:txBody>
      </p:sp>
      <p:pic>
        <p:nvPicPr>
          <p:cNvPr id="323" name="Google Shape;323;p58">
            <a:hlinkClick r:id="rId3"/>
          </p:cNvPr>
          <p:cNvPicPr preferRelativeResize="0"/>
          <p:nvPr/>
        </p:nvPicPr>
        <p:blipFill>
          <a:blip r:embed="rId4">
            <a:alphaModFix/>
          </a:blip>
          <a:stretch>
            <a:fillRect/>
          </a:stretch>
        </p:blipFill>
        <p:spPr>
          <a:xfrm>
            <a:off x="7439969" y="526675"/>
            <a:ext cx="1657350" cy="942975"/>
          </a:xfrm>
          <a:prstGeom prst="rect">
            <a:avLst/>
          </a:prstGeom>
          <a:noFill/>
          <a:ln>
            <a:noFill/>
          </a:ln>
        </p:spPr>
      </p:pic>
      <p:pic>
        <p:nvPicPr>
          <p:cNvPr id="324" name="Google Shape;324;p58"/>
          <p:cNvPicPr preferRelativeResize="0"/>
          <p:nvPr/>
        </p:nvPicPr>
        <p:blipFill>
          <a:blip r:embed="rId5">
            <a:alphaModFix/>
          </a:blip>
          <a:stretch>
            <a:fillRect/>
          </a:stretch>
        </p:blipFill>
        <p:spPr>
          <a:xfrm>
            <a:off x="9961100" y="6206900"/>
            <a:ext cx="2098400" cy="5099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8" name="Shape 328"/>
        <p:cNvGrpSpPr/>
        <p:nvPr/>
      </p:nvGrpSpPr>
      <p:grpSpPr>
        <a:xfrm>
          <a:off x="0" y="0"/>
          <a:ext cx="0" cy="0"/>
          <a:chOff x="0" y="0"/>
          <a:chExt cx="0" cy="0"/>
        </a:xfrm>
      </p:grpSpPr>
      <p:pic>
        <p:nvPicPr>
          <p:cNvPr id="329" name="Google Shape;329;p59"/>
          <p:cNvPicPr preferRelativeResize="0"/>
          <p:nvPr/>
        </p:nvPicPr>
        <p:blipFill>
          <a:blip r:embed="rId3">
            <a:alphaModFix/>
          </a:blip>
          <a:stretch>
            <a:fillRect/>
          </a:stretch>
        </p:blipFill>
        <p:spPr>
          <a:xfrm>
            <a:off x="152400" y="2309150"/>
            <a:ext cx="11887201" cy="3349074"/>
          </a:xfrm>
          <a:prstGeom prst="rect">
            <a:avLst/>
          </a:prstGeom>
          <a:noFill/>
          <a:ln>
            <a:noFill/>
          </a:ln>
        </p:spPr>
      </p:pic>
      <p:sp>
        <p:nvSpPr>
          <p:cNvPr id="330" name="Google Shape;330;p59"/>
          <p:cNvSpPr txBox="1"/>
          <p:nvPr/>
        </p:nvSpPr>
        <p:spPr>
          <a:xfrm>
            <a:off x="8433250" y="3784075"/>
            <a:ext cx="1758000" cy="4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59"/>
          <p:cNvGrpSpPr/>
          <p:nvPr/>
        </p:nvGrpSpPr>
        <p:grpSpPr>
          <a:xfrm>
            <a:off x="8362325" y="3244500"/>
            <a:ext cx="1837625" cy="2921125"/>
            <a:chOff x="8362325" y="3244500"/>
            <a:chExt cx="1837625" cy="2921125"/>
          </a:xfrm>
        </p:grpSpPr>
        <p:sp>
          <p:nvSpPr>
            <p:cNvPr id="332" name="Google Shape;332;p59"/>
            <p:cNvSpPr txBox="1"/>
            <p:nvPr/>
          </p:nvSpPr>
          <p:spPr>
            <a:xfrm>
              <a:off x="8520601" y="5763625"/>
              <a:ext cx="10353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159"/>
                  </a:solidFill>
                  <a:latin typeface="Shadows Into Light"/>
                  <a:ea typeface="Shadows Into Light"/>
                  <a:cs typeface="Shadows Into Light"/>
                  <a:sym typeface="Shadows Into Light"/>
                </a:rPr>
                <a:t>Indicators</a:t>
              </a:r>
              <a:endParaRPr b="1" sz="2000">
                <a:solidFill>
                  <a:srgbClr val="00B159"/>
                </a:solidFill>
                <a:latin typeface="Shadows Into Light"/>
                <a:ea typeface="Shadows Into Light"/>
                <a:cs typeface="Shadows Into Light"/>
                <a:sym typeface="Shadows Into Light"/>
              </a:endParaRPr>
            </a:p>
          </p:txBody>
        </p:sp>
        <p:cxnSp>
          <p:nvCxnSpPr>
            <p:cNvPr id="333" name="Google Shape;333;p59"/>
            <p:cNvCxnSpPr>
              <a:stCxn id="332" idx="0"/>
              <a:endCxn id="334" idx="2"/>
            </p:cNvCxnSpPr>
            <p:nvPr/>
          </p:nvCxnSpPr>
          <p:spPr>
            <a:xfrm flipH="1" rot="10800000">
              <a:off x="9038251" y="5049025"/>
              <a:ext cx="242700" cy="714600"/>
            </a:xfrm>
            <a:prstGeom prst="straightConnector1">
              <a:avLst/>
            </a:prstGeom>
            <a:noFill/>
            <a:ln cap="flat" cmpd="sng" w="19050">
              <a:solidFill>
                <a:srgbClr val="00B159"/>
              </a:solidFill>
              <a:prstDash val="solid"/>
              <a:round/>
              <a:headEnd len="med" w="med" type="none"/>
              <a:tailEnd len="med" w="med" type="triangle"/>
            </a:ln>
          </p:spPr>
        </p:cxnSp>
        <p:sp>
          <p:nvSpPr>
            <p:cNvPr id="335" name="Google Shape;335;p59"/>
            <p:cNvSpPr txBox="1"/>
            <p:nvPr/>
          </p:nvSpPr>
          <p:spPr>
            <a:xfrm>
              <a:off x="8362325" y="3244500"/>
              <a:ext cx="1828800" cy="484200"/>
            </a:xfrm>
            <a:prstGeom prst="rect">
              <a:avLst/>
            </a:prstGeom>
            <a:noFill/>
            <a:ln cap="flat" cmpd="sng" w="19050">
              <a:solidFill>
                <a:srgbClr val="00B1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9"/>
            <p:cNvSpPr txBox="1"/>
            <p:nvPr/>
          </p:nvSpPr>
          <p:spPr>
            <a:xfrm>
              <a:off x="8362450" y="3784075"/>
              <a:ext cx="1828800" cy="402000"/>
            </a:xfrm>
            <a:prstGeom prst="rect">
              <a:avLst/>
            </a:prstGeom>
            <a:noFill/>
            <a:ln cap="flat" cmpd="sng" w="19050">
              <a:solidFill>
                <a:srgbClr val="00B1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37" name="Google Shape;337;p59"/>
            <p:cNvSpPr txBox="1"/>
            <p:nvPr/>
          </p:nvSpPr>
          <p:spPr>
            <a:xfrm>
              <a:off x="8371150" y="4241450"/>
              <a:ext cx="1828800" cy="484200"/>
            </a:xfrm>
            <a:prstGeom prst="rect">
              <a:avLst/>
            </a:prstGeom>
            <a:noFill/>
            <a:ln cap="flat" cmpd="sng" w="19050">
              <a:solidFill>
                <a:srgbClr val="00B1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34" name="Google Shape;334;p59"/>
            <p:cNvSpPr txBox="1"/>
            <p:nvPr/>
          </p:nvSpPr>
          <p:spPr>
            <a:xfrm>
              <a:off x="8362325" y="4781025"/>
              <a:ext cx="1837500" cy="267900"/>
            </a:xfrm>
            <a:prstGeom prst="rect">
              <a:avLst/>
            </a:prstGeom>
            <a:noFill/>
            <a:ln cap="flat" cmpd="sng" w="19050">
              <a:solidFill>
                <a:srgbClr val="00B1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338" name="Google Shape;338;p59"/>
          <p:cNvGrpSpPr/>
          <p:nvPr/>
        </p:nvGrpSpPr>
        <p:grpSpPr>
          <a:xfrm>
            <a:off x="212400" y="4302850"/>
            <a:ext cx="1174300" cy="1757363"/>
            <a:chOff x="212400" y="4302850"/>
            <a:chExt cx="1174300" cy="1757363"/>
          </a:xfrm>
        </p:grpSpPr>
        <p:sp>
          <p:nvSpPr>
            <p:cNvPr id="339" name="Google Shape;339;p59"/>
            <p:cNvSpPr txBox="1"/>
            <p:nvPr/>
          </p:nvSpPr>
          <p:spPr>
            <a:xfrm>
              <a:off x="415600" y="5658213"/>
              <a:ext cx="971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27E34"/>
                  </a:solidFill>
                  <a:latin typeface="Shadows Into Light"/>
                  <a:ea typeface="Shadows Into Light"/>
                  <a:cs typeface="Shadows Into Light"/>
                  <a:sym typeface="Shadows Into Light"/>
                </a:rPr>
                <a:t>Skill</a:t>
              </a:r>
              <a:endParaRPr b="1" sz="2000">
                <a:solidFill>
                  <a:srgbClr val="F27E34"/>
                </a:solidFill>
                <a:latin typeface="Shadows Into Light"/>
                <a:ea typeface="Shadows Into Light"/>
                <a:cs typeface="Shadows Into Light"/>
                <a:sym typeface="Shadows Into Light"/>
              </a:endParaRPr>
            </a:p>
          </p:txBody>
        </p:sp>
        <p:cxnSp>
          <p:nvCxnSpPr>
            <p:cNvPr id="340" name="Google Shape;340;p59"/>
            <p:cNvCxnSpPr>
              <a:stCxn id="339" idx="0"/>
              <a:endCxn id="341" idx="2"/>
            </p:cNvCxnSpPr>
            <p:nvPr/>
          </p:nvCxnSpPr>
          <p:spPr>
            <a:xfrm rot="10800000">
              <a:off x="698050" y="4833213"/>
              <a:ext cx="203100" cy="825000"/>
            </a:xfrm>
            <a:prstGeom prst="straightConnector1">
              <a:avLst/>
            </a:prstGeom>
            <a:noFill/>
            <a:ln cap="flat" cmpd="sng" w="19050">
              <a:solidFill>
                <a:srgbClr val="F27E34"/>
              </a:solidFill>
              <a:prstDash val="solid"/>
              <a:round/>
              <a:headEnd len="med" w="med" type="none"/>
              <a:tailEnd len="med" w="med" type="triangle"/>
            </a:ln>
          </p:spPr>
        </p:cxnSp>
        <p:sp>
          <p:nvSpPr>
            <p:cNvPr id="341" name="Google Shape;341;p59"/>
            <p:cNvSpPr txBox="1"/>
            <p:nvPr/>
          </p:nvSpPr>
          <p:spPr>
            <a:xfrm>
              <a:off x="212400" y="4302850"/>
              <a:ext cx="971100" cy="530400"/>
            </a:xfrm>
            <a:prstGeom prst="rect">
              <a:avLst/>
            </a:prstGeom>
            <a:noFill/>
            <a:ln cap="flat" cmpd="sng" w="19050">
              <a:solidFill>
                <a:srgbClr val="F27E3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342" name="Google Shape;342;p59"/>
          <p:cNvGrpSpPr/>
          <p:nvPr/>
        </p:nvGrpSpPr>
        <p:grpSpPr>
          <a:xfrm>
            <a:off x="152400" y="1339325"/>
            <a:ext cx="2900400" cy="1326525"/>
            <a:chOff x="152400" y="1339325"/>
            <a:chExt cx="2900400" cy="1326525"/>
          </a:xfrm>
        </p:grpSpPr>
        <p:sp>
          <p:nvSpPr>
            <p:cNvPr id="343" name="Google Shape;343;p59"/>
            <p:cNvSpPr txBox="1"/>
            <p:nvPr/>
          </p:nvSpPr>
          <p:spPr>
            <a:xfrm>
              <a:off x="1269134" y="1339325"/>
              <a:ext cx="16590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D94181"/>
                  </a:solidFill>
                  <a:latin typeface="Shadows Into Light"/>
                  <a:ea typeface="Shadows Into Light"/>
                  <a:cs typeface="Shadows Into Light"/>
                  <a:sym typeface="Shadows Into Light"/>
                </a:rPr>
                <a:t>Competency</a:t>
              </a:r>
              <a:endParaRPr b="1" sz="2000">
                <a:solidFill>
                  <a:srgbClr val="D94181"/>
                </a:solidFill>
                <a:latin typeface="Shadows Into Light"/>
                <a:ea typeface="Shadows Into Light"/>
                <a:cs typeface="Shadows Into Light"/>
                <a:sym typeface="Shadows Into Light"/>
              </a:endParaRPr>
            </a:p>
          </p:txBody>
        </p:sp>
        <p:cxnSp>
          <p:nvCxnSpPr>
            <p:cNvPr id="344" name="Google Shape;344;p59"/>
            <p:cNvCxnSpPr>
              <a:stCxn id="343" idx="2"/>
              <a:endCxn id="345" idx="0"/>
            </p:cNvCxnSpPr>
            <p:nvPr/>
          </p:nvCxnSpPr>
          <p:spPr>
            <a:xfrm flipH="1">
              <a:off x="1602734" y="1741325"/>
              <a:ext cx="495900" cy="522600"/>
            </a:xfrm>
            <a:prstGeom prst="straightConnector1">
              <a:avLst/>
            </a:prstGeom>
            <a:noFill/>
            <a:ln cap="flat" cmpd="sng" w="19050">
              <a:solidFill>
                <a:srgbClr val="D94181"/>
              </a:solidFill>
              <a:prstDash val="solid"/>
              <a:round/>
              <a:headEnd len="med" w="med" type="none"/>
              <a:tailEnd len="med" w="med" type="triangle"/>
            </a:ln>
          </p:spPr>
        </p:cxnSp>
        <p:sp>
          <p:nvSpPr>
            <p:cNvPr id="345" name="Google Shape;345;p59"/>
            <p:cNvSpPr txBox="1"/>
            <p:nvPr/>
          </p:nvSpPr>
          <p:spPr>
            <a:xfrm>
              <a:off x="152400" y="2263850"/>
              <a:ext cx="2900400" cy="402000"/>
            </a:xfrm>
            <a:prstGeom prst="rect">
              <a:avLst/>
            </a:prstGeom>
            <a:noFill/>
            <a:ln cap="flat" cmpd="sng" w="19050">
              <a:solidFill>
                <a:srgbClr val="D9418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346" name="Google Shape;346;p59"/>
          <p:cNvGrpSpPr/>
          <p:nvPr/>
        </p:nvGrpSpPr>
        <p:grpSpPr>
          <a:xfrm>
            <a:off x="1836175" y="1258525"/>
            <a:ext cx="9558250" cy="1944938"/>
            <a:chOff x="1836175" y="1258525"/>
            <a:chExt cx="9558250" cy="1944938"/>
          </a:xfrm>
        </p:grpSpPr>
        <p:sp>
          <p:nvSpPr>
            <p:cNvPr id="347" name="Google Shape;347;p59"/>
            <p:cNvSpPr txBox="1"/>
            <p:nvPr/>
          </p:nvSpPr>
          <p:spPr>
            <a:xfrm>
              <a:off x="5448100" y="1258525"/>
              <a:ext cx="2132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9900FF"/>
                  </a:solidFill>
                  <a:latin typeface="Shadows Into Light"/>
                  <a:ea typeface="Shadows Into Light"/>
                  <a:cs typeface="Shadows Into Light"/>
                  <a:sym typeface="Shadows Into Light"/>
                </a:rPr>
                <a:t>Performance Levels</a:t>
              </a:r>
              <a:endParaRPr b="1" sz="2000">
                <a:solidFill>
                  <a:srgbClr val="9900FF"/>
                </a:solidFill>
                <a:latin typeface="Shadows Into Light"/>
                <a:ea typeface="Shadows Into Light"/>
                <a:cs typeface="Shadows Into Light"/>
                <a:sym typeface="Shadows Into Light"/>
              </a:endParaRPr>
            </a:p>
          </p:txBody>
        </p:sp>
        <p:cxnSp>
          <p:nvCxnSpPr>
            <p:cNvPr id="348" name="Google Shape;348;p59"/>
            <p:cNvCxnSpPr>
              <a:endCxn id="349" idx="0"/>
            </p:cNvCxnSpPr>
            <p:nvPr/>
          </p:nvCxnSpPr>
          <p:spPr>
            <a:xfrm flipH="1">
              <a:off x="5694875" y="2066825"/>
              <a:ext cx="819300" cy="873300"/>
            </a:xfrm>
            <a:prstGeom prst="straightConnector1">
              <a:avLst/>
            </a:prstGeom>
            <a:noFill/>
            <a:ln cap="flat" cmpd="sng" w="19050">
              <a:solidFill>
                <a:srgbClr val="9900FF"/>
              </a:solidFill>
              <a:prstDash val="solid"/>
              <a:round/>
              <a:headEnd len="med" w="med" type="none"/>
              <a:tailEnd len="med" w="med" type="triangle"/>
            </a:ln>
          </p:spPr>
        </p:cxnSp>
        <p:cxnSp>
          <p:nvCxnSpPr>
            <p:cNvPr id="350" name="Google Shape;350;p59"/>
            <p:cNvCxnSpPr>
              <a:endCxn id="351" idx="0"/>
            </p:cNvCxnSpPr>
            <p:nvPr/>
          </p:nvCxnSpPr>
          <p:spPr>
            <a:xfrm>
              <a:off x="6514025" y="2066825"/>
              <a:ext cx="970500" cy="873300"/>
            </a:xfrm>
            <a:prstGeom prst="straightConnector1">
              <a:avLst/>
            </a:prstGeom>
            <a:noFill/>
            <a:ln cap="flat" cmpd="sng" w="19050">
              <a:solidFill>
                <a:srgbClr val="9900FF"/>
              </a:solidFill>
              <a:prstDash val="solid"/>
              <a:round/>
              <a:headEnd len="med" w="med" type="none"/>
              <a:tailEnd len="med" w="med" type="triangle"/>
            </a:ln>
          </p:spPr>
        </p:cxnSp>
        <p:sp>
          <p:nvSpPr>
            <p:cNvPr id="351" name="Google Shape;351;p59"/>
            <p:cNvSpPr txBox="1"/>
            <p:nvPr/>
          </p:nvSpPr>
          <p:spPr>
            <a:xfrm>
              <a:off x="7153925" y="2940125"/>
              <a:ext cx="661200" cy="262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52" name="Google Shape;352;p59"/>
            <p:cNvSpPr txBox="1"/>
            <p:nvPr/>
          </p:nvSpPr>
          <p:spPr>
            <a:xfrm>
              <a:off x="8943575" y="2940663"/>
              <a:ext cx="661200" cy="262800"/>
            </a:xfrm>
            <a:prstGeom prst="rect">
              <a:avLst/>
            </a:prstGeom>
            <a:noFill/>
            <a:ln cap="flat" cmpd="sng" w="1905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53" name="Google Shape;353;p59"/>
            <p:cNvSpPr txBox="1"/>
            <p:nvPr/>
          </p:nvSpPr>
          <p:spPr>
            <a:xfrm>
              <a:off x="10733225" y="2940125"/>
              <a:ext cx="661200" cy="262800"/>
            </a:xfrm>
            <a:prstGeom prst="rect">
              <a:avLst/>
            </a:prstGeom>
            <a:noFill/>
            <a:ln cap="flat" cmpd="sng" w="19050">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49" name="Google Shape;349;p59"/>
            <p:cNvSpPr txBox="1"/>
            <p:nvPr/>
          </p:nvSpPr>
          <p:spPr>
            <a:xfrm>
              <a:off x="5364275" y="2940125"/>
              <a:ext cx="661200" cy="262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54" name="Google Shape;354;p59"/>
            <p:cNvSpPr txBox="1"/>
            <p:nvPr/>
          </p:nvSpPr>
          <p:spPr>
            <a:xfrm>
              <a:off x="3574625" y="2940125"/>
              <a:ext cx="661200" cy="262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sp>
          <p:nvSpPr>
            <p:cNvPr id="355" name="Google Shape;355;p59"/>
            <p:cNvSpPr txBox="1"/>
            <p:nvPr/>
          </p:nvSpPr>
          <p:spPr>
            <a:xfrm>
              <a:off x="1836175" y="2940125"/>
              <a:ext cx="571800" cy="2628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356" name="Google Shape;356;p59"/>
          <p:cNvGrpSpPr/>
          <p:nvPr/>
        </p:nvGrpSpPr>
        <p:grpSpPr>
          <a:xfrm>
            <a:off x="8111325" y="962950"/>
            <a:ext cx="1314000" cy="1977713"/>
            <a:chOff x="8111325" y="962950"/>
            <a:chExt cx="1314000" cy="1977713"/>
          </a:xfrm>
        </p:grpSpPr>
        <p:sp>
          <p:nvSpPr>
            <p:cNvPr id="357" name="Google Shape;357;p59"/>
            <p:cNvSpPr txBox="1"/>
            <p:nvPr/>
          </p:nvSpPr>
          <p:spPr>
            <a:xfrm>
              <a:off x="8111325" y="962950"/>
              <a:ext cx="1314000" cy="10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155CC"/>
                  </a:solidFill>
                  <a:latin typeface="Shadows Into Light"/>
                  <a:ea typeface="Shadows Into Light"/>
                  <a:cs typeface="Shadows Into Light"/>
                  <a:sym typeface="Shadows Into Light"/>
                </a:rPr>
                <a:t>College &amp; Career readiness!!</a:t>
              </a:r>
              <a:endParaRPr b="1" sz="2000">
                <a:solidFill>
                  <a:srgbClr val="1155CC"/>
                </a:solidFill>
                <a:latin typeface="Shadows Into Light"/>
                <a:ea typeface="Shadows Into Light"/>
                <a:cs typeface="Shadows Into Light"/>
                <a:sym typeface="Shadows Into Light"/>
              </a:endParaRPr>
            </a:p>
          </p:txBody>
        </p:sp>
        <p:cxnSp>
          <p:nvCxnSpPr>
            <p:cNvPr id="358" name="Google Shape;358;p59"/>
            <p:cNvCxnSpPr>
              <a:endCxn id="352" idx="0"/>
            </p:cNvCxnSpPr>
            <p:nvPr/>
          </p:nvCxnSpPr>
          <p:spPr>
            <a:xfrm>
              <a:off x="8833475" y="2028063"/>
              <a:ext cx="440700" cy="912600"/>
            </a:xfrm>
            <a:prstGeom prst="straightConnector1">
              <a:avLst/>
            </a:prstGeom>
            <a:noFill/>
            <a:ln cap="flat" cmpd="sng" w="19050">
              <a:solidFill>
                <a:srgbClr val="1155CC"/>
              </a:solidFill>
              <a:prstDash val="solid"/>
              <a:round/>
              <a:headEnd len="med" w="med" type="none"/>
              <a:tailEnd len="med" w="med" type="triangle"/>
            </a:ln>
          </p:spPr>
        </p:cxnSp>
      </p:grpSp>
      <p:grpSp>
        <p:nvGrpSpPr>
          <p:cNvPr id="359" name="Google Shape;359;p59"/>
          <p:cNvGrpSpPr/>
          <p:nvPr/>
        </p:nvGrpSpPr>
        <p:grpSpPr>
          <a:xfrm>
            <a:off x="10674925" y="1134134"/>
            <a:ext cx="971100" cy="1806000"/>
            <a:chOff x="10674925" y="1134134"/>
            <a:chExt cx="971100" cy="1806000"/>
          </a:xfrm>
        </p:grpSpPr>
        <p:sp>
          <p:nvSpPr>
            <p:cNvPr id="360" name="Google Shape;360;p59"/>
            <p:cNvSpPr txBox="1"/>
            <p:nvPr/>
          </p:nvSpPr>
          <p:spPr>
            <a:xfrm>
              <a:off x="10674925" y="1134134"/>
              <a:ext cx="971100" cy="10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64D79"/>
                  </a:solidFill>
                  <a:latin typeface="Shadows Into Light"/>
                  <a:ea typeface="Shadows Into Light"/>
                  <a:cs typeface="Shadows Into Light"/>
                  <a:sym typeface="Shadows Into Light"/>
                </a:rPr>
                <a:t>College level work</a:t>
              </a:r>
              <a:endParaRPr b="1" sz="2000">
                <a:solidFill>
                  <a:srgbClr val="A64D79"/>
                </a:solidFill>
                <a:latin typeface="Shadows Into Light"/>
                <a:ea typeface="Shadows Into Light"/>
                <a:cs typeface="Shadows Into Light"/>
                <a:sym typeface="Shadows Into Light"/>
              </a:endParaRPr>
            </a:p>
          </p:txBody>
        </p:sp>
        <p:cxnSp>
          <p:nvCxnSpPr>
            <p:cNvPr id="361" name="Google Shape;361;p59"/>
            <p:cNvCxnSpPr>
              <a:stCxn id="360" idx="2"/>
              <a:endCxn id="353" idx="0"/>
            </p:cNvCxnSpPr>
            <p:nvPr/>
          </p:nvCxnSpPr>
          <p:spPr>
            <a:xfrm flipH="1">
              <a:off x="11063875" y="2177234"/>
              <a:ext cx="96600" cy="762900"/>
            </a:xfrm>
            <a:prstGeom prst="straightConnector1">
              <a:avLst/>
            </a:prstGeom>
            <a:noFill/>
            <a:ln cap="flat" cmpd="sng" w="19050">
              <a:solidFill>
                <a:srgbClr val="A64D79"/>
              </a:solidFill>
              <a:prstDash val="solid"/>
              <a:round/>
              <a:headEnd len="med" w="med" type="none"/>
              <a:tailEnd len="med" w="med" type="triangle"/>
            </a:ln>
          </p:spPr>
        </p:cxnSp>
      </p:grpSp>
      <p:sp>
        <p:nvSpPr>
          <p:cNvPr id="362" name="Google Shape;362;p59"/>
          <p:cNvSpPr txBox="1"/>
          <p:nvPr>
            <p:ph type="title"/>
          </p:nvPr>
        </p:nvSpPr>
        <p:spPr>
          <a:xfrm>
            <a:off x="415600" y="314833"/>
            <a:ext cx="98955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
                <a:solidFill>
                  <a:srgbClr val="0FAEC9"/>
                </a:solidFill>
                <a:latin typeface="Poppins"/>
                <a:ea typeface="Poppins"/>
                <a:cs typeface="Poppins"/>
                <a:sym typeface="Poppins"/>
              </a:rPr>
              <a:t>Competency Continuum</a:t>
            </a:r>
            <a:endParaRPr b="1">
              <a:solidFill>
                <a:srgbClr val="0FAEC9"/>
              </a:solidFill>
              <a:latin typeface="Poppins"/>
              <a:ea typeface="Poppins"/>
              <a:cs typeface="Poppins"/>
              <a:sym typeface="Poppins"/>
            </a:endParaRPr>
          </a:p>
        </p:txBody>
      </p:sp>
      <p:pic>
        <p:nvPicPr>
          <p:cNvPr id="363" name="Google Shape;363;p59"/>
          <p:cNvPicPr preferRelativeResize="0"/>
          <p:nvPr/>
        </p:nvPicPr>
        <p:blipFill>
          <a:blip r:embed="rId4">
            <a:alphaModFix/>
          </a:blip>
          <a:stretch>
            <a:fillRect/>
          </a:stretch>
        </p:blipFill>
        <p:spPr>
          <a:xfrm>
            <a:off x="9941200" y="167967"/>
            <a:ext cx="2098400" cy="509967"/>
          </a:xfrm>
          <a:prstGeom prst="rect">
            <a:avLst/>
          </a:prstGeom>
          <a:noFill/>
          <a:ln>
            <a:noFill/>
          </a:ln>
        </p:spPr>
      </p:pic>
      <p:sp>
        <p:nvSpPr>
          <p:cNvPr id="364" name="Google Shape;364;p59"/>
          <p:cNvSpPr txBox="1"/>
          <p:nvPr/>
        </p:nvSpPr>
        <p:spPr>
          <a:xfrm>
            <a:off x="7404733" y="6324400"/>
            <a:ext cx="47709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 sz="1500" u="sng">
                <a:solidFill>
                  <a:srgbClr val="0FAEC9"/>
                </a:solidFill>
                <a:latin typeface="Roboto"/>
                <a:ea typeface="Roboto"/>
                <a:cs typeface="Roboto"/>
                <a:sym typeface="Roboto"/>
                <a:hlinkClick r:id="rId5">
                  <a:extLst>
                    <a:ext uri="{A12FA001-AC4F-418D-AE19-62706E023703}">
                      <ahyp:hlinkClr val="tx"/>
                    </a:ext>
                  </a:extLst>
                </a:hlinkClick>
              </a:rPr>
              <a:t>Link to Building 21 Student Competency Framework</a:t>
            </a:r>
            <a:endParaRPr b="1" sz="1500">
              <a:solidFill>
                <a:srgbClr val="0FAEC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0"/>
          <p:cNvSpPr txBox="1"/>
          <p:nvPr>
            <p:ph type="title"/>
          </p:nvPr>
        </p:nvSpPr>
        <p:spPr>
          <a:xfrm>
            <a:off x="358767" y="608061"/>
            <a:ext cx="10058400" cy="1060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Arial"/>
              <a:buNone/>
            </a:pPr>
            <a:r>
              <a:rPr b="1" lang="en" sz="3700">
                <a:latin typeface="Poppins"/>
                <a:ea typeface="Poppins"/>
                <a:cs typeface="Poppins"/>
                <a:sym typeface="Poppins"/>
              </a:rPr>
              <a:t>Power of the Continua</a:t>
            </a:r>
            <a:endParaRPr b="1" sz="3700">
              <a:latin typeface="Poppins"/>
              <a:ea typeface="Poppins"/>
              <a:cs typeface="Poppins"/>
              <a:sym typeface="Poppins"/>
            </a:endParaRPr>
          </a:p>
        </p:txBody>
      </p:sp>
      <p:sp>
        <p:nvSpPr>
          <p:cNvPr id="370" name="Google Shape;370;p60"/>
          <p:cNvSpPr txBox="1"/>
          <p:nvPr>
            <p:ph idx="1" type="body"/>
          </p:nvPr>
        </p:nvSpPr>
        <p:spPr>
          <a:xfrm>
            <a:off x="1066800" y="1773534"/>
            <a:ext cx="10058400" cy="4446300"/>
          </a:xfrm>
          <a:prstGeom prst="rect">
            <a:avLst/>
          </a:prstGeom>
          <a:noFill/>
          <a:ln>
            <a:noFill/>
          </a:ln>
        </p:spPr>
        <p:txBody>
          <a:bodyPr anchorCtr="0" anchor="t" bIns="45700" lIns="91425" spcFirstLastPara="1" rIns="91425" wrap="square" tIns="45700">
            <a:noAutofit/>
          </a:bodyPr>
          <a:lstStyle/>
          <a:p>
            <a:pPr indent="-196850" lvl="1" marL="457200" rtl="0" algn="l">
              <a:lnSpc>
                <a:spcPct val="100000"/>
              </a:lnSpc>
              <a:spcBef>
                <a:spcPts val="0"/>
              </a:spcBef>
              <a:spcAft>
                <a:spcPts val="0"/>
              </a:spcAft>
              <a:buSzPts val="2300"/>
              <a:buFont typeface="Roboto"/>
              <a:buChar char="•"/>
            </a:pPr>
            <a:r>
              <a:rPr lang="en" sz="2300">
                <a:latin typeface="Roboto"/>
                <a:ea typeface="Roboto"/>
                <a:cs typeface="Roboto"/>
                <a:sym typeface="Roboto"/>
              </a:rPr>
              <a:t>Every competency has a continuum for each skill that tells students what learning looks like at each level.</a:t>
            </a:r>
            <a:endParaRPr>
              <a:latin typeface="Roboto"/>
              <a:ea typeface="Roboto"/>
              <a:cs typeface="Roboto"/>
              <a:sym typeface="Roboto"/>
            </a:endParaRPr>
          </a:p>
          <a:p>
            <a:pPr indent="0" lvl="1" marL="266700" rtl="0" algn="l">
              <a:lnSpc>
                <a:spcPct val="100000"/>
              </a:lnSpc>
              <a:spcBef>
                <a:spcPts val="500"/>
              </a:spcBef>
              <a:spcAft>
                <a:spcPts val="0"/>
              </a:spcAft>
              <a:buSzPts val="2300"/>
              <a:buNone/>
            </a:pPr>
            <a:r>
              <a:t/>
            </a:r>
            <a:endParaRPr sz="2300">
              <a:latin typeface="Roboto"/>
              <a:ea typeface="Roboto"/>
              <a:cs typeface="Roboto"/>
              <a:sym typeface="Roboto"/>
            </a:endParaRPr>
          </a:p>
          <a:p>
            <a:pPr indent="-196850" lvl="1" marL="457200" rtl="0" algn="l">
              <a:lnSpc>
                <a:spcPct val="100000"/>
              </a:lnSpc>
              <a:spcBef>
                <a:spcPts val="500"/>
              </a:spcBef>
              <a:spcAft>
                <a:spcPts val="0"/>
              </a:spcAft>
              <a:buSzPts val="2300"/>
              <a:buFont typeface="Roboto"/>
              <a:buChar char="•"/>
            </a:pPr>
            <a:r>
              <a:rPr lang="en" sz="2300">
                <a:latin typeface="Roboto"/>
                <a:ea typeface="Roboto"/>
                <a:cs typeface="Roboto"/>
                <a:sym typeface="Roboto"/>
              </a:rPr>
              <a:t>The indicators on the continua are a guide for:</a:t>
            </a:r>
            <a:endParaRPr>
              <a:latin typeface="Roboto"/>
              <a:ea typeface="Roboto"/>
              <a:cs typeface="Roboto"/>
              <a:sym typeface="Roboto"/>
            </a:endParaRPr>
          </a:p>
          <a:p>
            <a:pPr indent="-177800" lvl="2" marL="723900" rtl="0" algn="l">
              <a:lnSpc>
                <a:spcPct val="100000"/>
              </a:lnSpc>
              <a:spcBef>
                <a:spcPts val="500"/>
              </a:spcBef>
              <a:spcAft>
                <a:spcPts val="0"/>
              </a:spcAft>
              <a:buSzPts val="2000"/>
              <a:buFont typeface="Roboto"/>
              <a:buChar char="•"/>
            </a:pPr>
            <a:r>
              <a:rPr lang="en" sz="2000">
                <a:latin typeface="Roboto"/>
                <a:ea typeface="Roboto"/>
                <a:cs typeface="Roboto"/>
                <a:sym typeface="Roboto"/>
              </a:rPr>
              <a:t>teachers to know what they need to teach students</a:t>
            </a:r>
            <a:endParaRPr>
              <a:latin typeface="Roboto"/>
              <a:ea typeface="Roboto"/>
              <a:cs typeface="Roboto"/>
              <a:sym typeface="Roboto"/>
            </a:endParaRPr>
          </a:p>
          <a:p>
            <a:pPr indent="-177800" lvl="2" marL="723900" rtl="0" algn="l">
              <a:lnSpc>
                <a:spcPct val="100000"/>
              </a:lnSpc>
              <a:spcBef>
                <a:spcPts val="500"/>
              </a:spcBef>
              <a:spcAft>
                <a:spcPts val="0"/>
              </a:spcAft>
              <a:buSzPts val="2000"/>
              <a:buFont typeface="Roboto"/>
              <a:buChar char="•"/>
            </a:pPr>
            <a:r>
              <a:rPr lang="en" sz="2000">
                <a:latin typeface="Roboto"/>
                <a:ea typeface="Roboto"/>
                <a:cs typeface="Roboto"/>
                <a:sym typeface="Roboto"/>
              </a:rPr>
              <a:t>students to know what they need to do to get to the next level</a:t>
            </a:r>
            <a:endParaRPr>
              <a:latin typeface="Roboto"/>
              <a:ea typeface="Roboto"/>
              <a:cs typeface="Roboto"/>
              <a:sym typeface="Roboto"/>
            </a:endParaRPr>
          </a:p>
          <a:p>
            <a:pPr indent="0" lvl="2" marL="546100" rtl="0" algn="l">
              <a:lnSpc>
                <a:spcPct val="100000"/>
              </a:lnSpc>
              <a:spcBef>
                <a:spcPts val="500"/>
              </a:spcBef>
              <a:spcAft>
                <a:spcPts val="0"/>
              </a:spcAft>
              <a:buSzPts val="2000"/>
              <a:buNone/>
            </a:pPr>
            <a:r>
              <a:t/>
            </a:r>
            <a:endParaRPr sz="2000">
              <a:latin typeface="Roboto"/>
              <a:ea typeface="Roboto"/>
              <a:cs typeface="Roboto"/>
              <a:sym typeface="Roboto"/>
            </a:endParaRPr>
          </a:p>
          <a:p>
            <a:pPr indent="-196850" lvl="1" marL="457200" rtl="0" algn="l">
              <a:lnSpc>
                <a:spcPct val="100000"/>
              </a:lnSpc>
              <a:spcBef>
                <a:spcPts val="500"/>
              </a:spcBef>
              <a:spcAft>
                <a:spcPts val="0"/>
              </a:spcAft>
              <a:buSzPts val="2300"/>
              <a:buFont typeface="Roboto"/>
              <a:buChar char="•"/>
            </a:pPr>
            <a:r>
              <a:rPr lang="en" sz="2300">
                <a:latin typeface="Roboto"/>
                <a:ea typeface="Roboto"/>
                <a:cs typeface="Roboto"/>
                <a:sym typeface="Roboto"/>
              </a:rPr>
              <a:t>The continua is also used:</a:t>
            </a:r>
            <a:endParaRPr>
              <a:latin typeface="Roboto"/>
              <a:ea typeface="Roboto"/>
              <a:cs typeface="Roboto"/>
              <a:sym typeface="Roboto"/>
            </a:endParaRPr>
          </a:p>
          <a:p>
            <a:pPr indent="-177800" lvl="2" marL="723900" rtl="0" algn="l">
              <a:lnSpc>
                <a:spcPct val="100000"/>
              </a:lnSpc>
              <a:spcBef>
                <a:spcPts val="500"/>
              </a:spcBef>
              <a:spcAft>
                <a:spcPts val="0"/>
              </a:spcAft>
              <a:buSzPts val="2000"/>
              <a:buFont typeface="Roboto"/>
              <a:buChar char="•"/>
            </a:pPr>
            <a:r>
              <a:rPr lang="en" sz="2000">
                <a:latin typeface="Roboto"/>
                <a:ea typeface="Roboto"/>
                <a:cs typeface="Roboto"/>
                <a:sym typeface="Roboto"/>
              </a:rPr>
              <a:t>to give students timely and actionable feedback</a:t>
            </a:r>
            <a:endParaRPr>
              <a:latin typeface="Roboto"/>
              <a:ea typeface="Roboto"/>
              <a:cs typeface="Roboto"/>
              <a:sym typeface="Roboto"/>
            </a:endParaRPr>
          </a:p>
          <a:p>
            <a:pPr indent="-177800" lvl="2" marL="723900" rtl="0" algn="l">
              <a:lnSpc>
                <a:spcPct val="100000"/>
              </a:lnSpc>
              <a:spcBef>
                <a:spcPts val="500"/>
              </a:spcBef>
              <a:spcAft>
                <a:spcPts val="0"/>
              </a:spcAft>
              <a:buSzPts val="2000"/>
              <a:buFont typeface="Roboto"/>
              <a:buChar char="•"/>
            </a:pPr>
            <a:r>
              <a:rPr lang="en" sz="2000">
                <a:latin typeface="Roboto"/>
                <a:ea typeface="Roboto"/>
                <a:cs typeface="Roboto"/>
                <a:sym typeface="Roboto"/>
              </a:rPr>
              <a:t>for students to self-assess and give feedback to others</a:t>
            </a:r>
            <a:endParaRPr>
              <a:latin typeface="Roboto"/>
              <a:ea typeface="Roboto"/>
              <a:cs typeface="Roboto"/>
              <a:sym typeface="Roboto"/>
            </a:endParaRPr>
          </a:p>
          <a:p>
            <a:pPr indent="-177800" lvl="2" marL="723900" rtl="0" algn="l">
              <a:lnSpc>
                <a:spcPct val="100000"/>
              </a:lnSpc>
              <a:spcBef>
                <a:spcPts val="500"/>
              </a:spcBef>
              <a:spcAft>
                <a:spcPts val="0"/>
              </a:spcAft>
              <a:buSzPts val="2000"/>
              <a:buFont typeface="Roboto"/>
              <a:buChar char="•"/>
            </a:pPr>
            <a:r>
              <a:rPr lang="en" sz="2000">
                <a:latin typeface="Roboto"/>
                <a:ea typeface="Roboto"/>
                <a:cs typeface="Roboto"/>
                <a:sym typeface="Roboto"/>
              </a:rPr>
              <a:t>to rate students on their performance tasks</a:t>
            </a:r>
            <a:endParaRPr>
              <a:latin typeface="Roboto"/>
              <a:ea typeface="Roboto"/>
              <a:cs typeface="Roboto"/>
              <a:sym typeface="Roboto"/>
            </a:endParaRPr>
          </a:p>
          <a:p>
            <a:pPr indent="-50800" lvl="2" marL="723900" rtl="0" algn="l">
              <a:lnSpc>
                <a:spcPct val="100000"/>
              </a:lnSpc>
              <a:spcBef>
                <a:spcPts val="500"/>
              </a:spcBef>
              <a:spcAft>
                <a:spcPts val="0"/>
              </a:spcAft>
              <a:buSzPts val="2000"/>
              <a:buNone/>
            </a:pPr>
            <a:r>
              <a:t/>
            </a:r>
            <a:endParaRPr sz="2000">
              <a:latin typeface="Roboto"/>
              <a:ea typeface="Roboto"/>
              <a:cs typeface="Roboto"/>
              <a:sym typeface="Roboto"/>
            </a:endParaRPr>
          </a:p>
        </p:txBody>
      </p:sp>
      <p:pic>
        <p:nvPicPr>
          <p:cNvPr id="371" name="Google Shape;371;p60"/>
          <p:cNvPicPr preferRelativeResize="0"/>
          <p:nvPr/>
        </p:nvPicPr>
        <p:blipFill>
          <a:blip r:embed="rId3">
            <a:alphaModFix/>
          </a:blip>
          <a:stretch>
            <a:fillRect/>
          </a:stretch>
        </p:blipFill>
        <p:spPr>
          <a:xfrm>
            <a:off x="9961100" y="6206900"/>
            <a:ext cx="2098400" cy="5099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263238"/>
      </a:dk1>
      <a:lt1>
        <a:srgbClr val="FFFFFF"/>
      </a:lt1>
      <a:dk2>
        <a:srgbClr val="607D8B"/>
      </a:dk2>
      <a:lt2>
        <a:srgbClr val="ECEFF1"/>
      </a:lt2>
      <a:accent1>
        <a:srgbClr val="0FAEC9"/>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delia template">
  <a:themeElements>
    <a:clrScheme name="Custom 347">
      <a:dk1>
        <a:srgbClr val="263238"/>
      </a:dk1>
      <a:lt1>
        <a:srgbClr val="FFFFFF"/>
      </a:lt1>
      <a:dk2>
        <a:srgbClr val="607D8B"/>
      </a:dk2>
      <a:lt2>
        <a:srgbClr val="ECEFF1"/>
      </a:lt2>
      <a:accent1>
        <a:srgbClr val="0FAEC9"/>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